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706" r:id="rId7"/>
  </p:sldMasterIdLst>
  <p:notesMasterIdLst>
    <p:notesMasterId r:id="rId54"/>
  </p:notesMasterIdLst>
  <p:sldIdLst>
    <p:sldId id="2147308339" r:id="rId8"/>
    <p:sldId id="2147308359" r:id="rId9"/>
    <p:sldId id="2147308374" r:id="rId10"/>
    <p:sldId id="2147308375" r:id="rId11"/>
    <p:sldId id="367" r:id="rId12"/>
    <p:sldId id="356" r:id="rId13"/>
    <p:sldId id="368" r:id="rId14"/>
    <p:sldId id="2147472339" r:id="rId15"/>
    <p:sldId id="2147308361" r:id="rId16"/>
    <p:sldId id="2147308316" r:id="rId17"/>
    <p:sldId id="2147308315" r:id="rId18"/>
    <p:sldId id="2147308356" r:id="rId19"/>
    <p:sldId id="2147308357" r:id="rId20"/>
    <p:sldId id="7534" r:id="rId21"/>
    <p:sldId id="2147308327" r:id="rId22"/>
    <p:sldId id="2147308333" r:id="rId23"/>
    <p:sldId id="2147308364" r:id="rId24"/>
    <p:sldId id="7539" r:id="rId25"/>
    <p:sldId id="2147308366" r:id="rId26"/>
    <p:sldId id="2147308362" r:id="rId27"/>
    <p:sldId id="2147308358" r:id="rId28"/>
    <p:sldId id="2147308368" r:id="rId29"/>
    <p:sldId id="2147308369" r:id="rId30"/>
    <p:sldId id="2147308373" r:id="rId31"/>
    <p:sldId id="331" r:id="rId32"/>
    <p:sldId id="2147308334" r:id="rId33"/>
    <p:sldId id="2147308324" r:id="rId34"/>
    <p:sldId id="7535" r:id="rId35"/>
    <p:sldId id="612" r:id="rId36"/>
    <p:sldId id="2147308370" r:id="rId37"/>
    <p:sldId id="2147308367" r:id="rId38"/>
    <p:sldId id="2147472341" r:id="rId39"/>
    <p:sldId id="2147308332" r:id="rId40"/>
    <p:sldId id="2147308360" r:id="rId41"/>
    <p:sldId id="2147308329" r:id="rId42"/>
    <p:sldId id="2147308320" r:id="rId43"/>
    <p:sldId id="2147308376" r:id="rId44"/>
    <p:sldId id="2147472333" r:id="rId45"/>
    <p:sldId id="2147308330" r:id="rId46"/>
    <p:sldId id="2147472337" r:id="rId47"/>
    <p:sldId id="2147472336" r:id="rId48"/>
    <p:sldId id="2147472338" r:id="rId49"/>
    <p:sldId id="2147308325" r:id="rId50"/>
    <p:sldId id="2147472335" r:id="rId51"/>
    <p:sldId id="2147308322" r:id="rId52"/>
    <p:sldId id="2147308363"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B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01630-DF6D-4B53-BA43-34913F2C8442}" v="10" dt="2024-10-11T22:34:07.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67" autoAdjust="0"/>
  </p:normalViewPr>
  <p:slideViewPr>
    <p:cSldViewPr snapToGrid="0">
      <p:cViewPr varScale="1">
        <p:scale>
          <a:sx n="91" d="100"/>
          <a:sy n="91" d="100"/>
        </p:scale>
        <p:origin x="1350" y="108"/>
      </p:cViewPr>
      <p:guideLst/>
    </p:cSldViewPr>
  </p:slideViewPr>
  <p:notesTextViewPr>
    <p:cViewPr>
      <p:scale>
        <a:sx n="1" d="1"/>
        <a:sy n="1" d="1"/>
      </p:scale>
      <p:origin x="0" y="0"/>
    </p:cViewPr>
  </p:notesTextViewPr>
  <p:sorterViewPr>
    <p:cViewPr>
      <p:scale>
        <a:sx n="120" d="100"/>
        <a:sy n="120" d="100"/>
      </p:scale>
      <p:origin x="0" y="-32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Nicklin" userId="4d267a5b-9ae4-459a-bbb3-586e46512d6c" providerId="ADAL" clId="{49E01630-DF6D-4B53-BA43-34913F2C8442}"/>
    <pc:docChg chg="custSel delSld modSld modNotesMaster">
      <pc:chgData name="Steve Nicklin" userId="4d267a5b-9ae4-459a-bbb3-586e46512d6c" providerId="ADAL" clId="{49E01630-DF6D-4B53-BA43-34913F2C8442}" dt="2024-10-17T16:57:30.005" v="2091" actId="6549"/>
      <pc:docMkLst>
        <pc:docMk/>
      </pc:docMkLst>
      <pc:sldChg chg="addSp delSp modSp mod modNotesTx">
        <pc:chgData name="Steve Nicklin" userId="4d267a5b-9ae4-459a-bbb3-586e46512d6c" providerId="ADAL" clId="{49E01630-DF6D-4B53-BA43-34913F2C8442}" dt="2024-10-11T22:29:51.067" v="1132" actId="6549"/>
        <pc:sldMkLst>
          <pc:docMk/>
          <pc:sldMk cId="3610438859" sldId="368"/>
        </pc:sldMkLst>
        <pc:spChg chg="mod">
          <ac:chgData name="Steve Nicklin" userId="4d267a5b-9ae4-459a-bbb3-586e46512d6c" providerId="ADAL" clId="{49E01630-DF6D-4B53-BA43-34913F2C8442}" dt="2024-10-11T21:28:38.617" v="15" actId="1076"/>
          <ac:spMkLst>
            <pc:docMk/>
            <pc:sldMk cId="3610438859" sldId="368"/>
            <ac:spMk id="7" creationId="{4995691A-83C6-7749-82BF-DFB95E4A5C20}"/>
          </ac:spMkLst>
        </pc:spChg>
        <pc:picChg chg="del">
          <ac:chgData name="Steve Nicklin" userId="4d267a5b-9ae4-459a-bbb3-586e46512d6c" providerId="ADAL" clId="{49E01630-DF6D-4B53-BA43-34913F2C8442}" dt="2024-10-11T21:26:59.174" v="0" actId="478"/>
          <ac:picMkLst>
            <pc:docMk/>
            <pc:sldMk cId="3610438859" sldId="368"/>
            <ac:picMk id="5" creationId="{1C636A8C-FF01-DFD8-E3EA-97794F885456}"/>
          </ac:picMkLst>
        </pc:picChg>
        <pc:picChg chg="add mod">
          <ac:chgData name="Steve Nicklin" userId="4d267a5b-9ae4-459a-bbb3-586e46512d6c" providerId="ADAL" clId="{49E01630-DF6D-4B53-BA43-34913F2C8442}" dt="2024-10-11T21:27:31.850" v="6" actId="1076"/>
          <ac:picMkLst>
            <pc:docMk/>
            <pc:sldMk cId="3610438859" sldId="368"/>
            <ac:picMk id="6" creationId="{C0A6C04F-BDA9-A250-1267-62696ACE1276}"/>
          </ac:picMkLst>
        </pc:picChg>
      </pc:sldChg>
      <pc:sldChg chg="modSp mod">
        <pc:chgData name="Steve Nicklin" userId="4d267a5b-9ae4-459a-bbb3-586e46512d6c" providerId="ADAL" clId="{49E01630-DF6D-4B53-BA43-34913F2C8442}" dt="2024-10-11T21:59:23.284" v="459" actId="6549"/>
        <pc:sldMkLst>
          <pc:docMk/>
          <pc:sldMk cId="1105897357" sldId="2147308315"/>
        </pc:sldMkLst>
        <pc:spChg chg="mod">
          <ac:chgData name="Steve Nicklin" userId="4d267a5b-9ae4-459a-bbb3-586e46512d6c" providerId="ADAL" clId="{49E01630-DF6D-4B53-BA43-34913F2C8442}" dt="2024-10-11T21:59:23.284" v="459" actId="6549"/>
          <ac:spMkLst>
            <pc:docMk/>
            <pc:sldMk cId="1105897357" sldId="2147308315"/>
            <ac:spMk id="3" creationId="{59C97E8C-C3FD-D88E-4424-2B37E4E35E96}"/>
          </ac:spMkLst>
        </pc:spChg>
      </pc:sldChg>
      <pc:sldChg chg="addSp modSp mod modNotesTx">
        <pc:chgData name="Steve Nicklin" userId="4d267a5b-9ae4-459a-bbb3-586e46512d6c" providerId="ADAL" clId="{49E01630-DF6D-4B53-BA43-34913F2C8442}" dt="2024-10-11T22:16:50.600" v="766" actId="6549"/>
        <pc:sldMkLst>
          <pc:docMk/>
          <pc:sldMk cId="3156139464" sldId="2147308316"/>
        </pc:sldMkLst>
        <pc:spChg chg="add mod">
          <ac:chgData name="Steve Nicklin" userId="4d267a5b-9ae4-459a-bbb3-586e46512d6c" providerId="ADAL" clId="{49E01630-DF6D-4B53-BA43-34913F2C8442}" dt="2024-10-11T22:16:50.600" v="766" actId="6549"/>
          <ac:spMkLst>
            <pc:docMk/>
            <pc:sldMk cId="3156139464" sldId="2147308316"/>
            <ac:spMk id="5" creationId="{F57F836D-2464-0873-6481-C3EE5F2299CA}"/>
          </ac:spMkLst>
        </pc:spChg>
        <pc:spChg chg="mod">
          <ac:chgData name="Steve Nicklin" userId="4d267a5b-9ae4-459a-bbb3-586e46512d6c" providerId="ADAL" clId="{49E01630-DF6D-4B53-BA43-34913F2C8442}" dt="2024-10-11T22:04:52.817" v="544" actId="6549"/>
          <ac:spMkLst>
            <pc:docMk/>
            <pc:sldMk cId="3156139464" sldId="2147308316"/>
            <ac:spMk id="10" creationId="{F66AC42E-10CB-4991-89C9-3F1DCF15588B}"/>
          </ac:spMkLst>
        </pc:spChg>
        <pc:picChg chg="mod">
          <ac:chgData name="Steve Nicklin" userId="4d267a5b-9ae4-459a-bbb3-586e46512d6c" providerId="ADAL" clId="{49E01630-DF6D-4B53-BA43-34913F2C8442}" dt="2024-10-11T22:11:00.104" v="760" actId="1076"/>
          <ac:picMkLst>
            <pc:docMk/>
            <pc:sldMk cId="3156139464" sldId="2147308316"/>
            <ac:picMk id="2" creationId="{FA593D88-6AAF-F6F1-917F-F71C75775F66}"/>
          </ac:picMkLst>
        </pc:picChg>
        <pc:picChg chg="mod">
          <ac:chgData name="Steve Nicklin" userId="4d267a5b-9ae4-459a-bbb3-586e46512d6c" providerId="ADAL" clId="{49E01630-DF6D-4B53-BA43-34913F2C8442}" dt="2024-10-11T22:10:55.400" v="758" actId="1076"/>
          <ac:picMkLst>
            <pc:docMk/>
            <pc:sldMk cId="3156139464" sldId="2147308316"/>
            <ac:picMk id="3" creationId="{86AB6F01-6EBE-6AC2-888E-DA295F8C4BBD}"/>
          </ac:picMkLst>
        </pc:picChg>
      </pc:sldChg>
      <pc:sldChg chg="addSp delSp modSp mod">
        <pc:chgData name="Steve Nicklin" userId="4d267a5b-9ae4-459a-bbb3-586e46512d6c" providerId="ADAL" clId="{49E01630-DF6D-4B53-BA43-34913F2C8442}" dt="2024-10-11T21:53:53.368" v="355" actId="1076"/>
        <pc:sldMkLst>
          <pc:docMk/>
          <pc:sldMk cId="426188722" sldId="2147308329"/>
        </pc:sldMkLst>
        <pc:spChg chg="del">
          <ac:chgData name="Steve Nicklin" userId="4d267a5b-9ae4-459a-bbb3-586e46512d6c" providerId="ADAL" clId="{49E01630-DF6D-4B53-BA43-34913F2C8442}" dt="2024-10-11T21:48:31.317" v="239" actId="478"/>
          <ac:spMkLst>
            <pc:docMk/>
            <pc:sldMk cId="426188722" sldId="2147308329"/>
            <ac:spMk id="3" creationId="{B554104A-1D40-CC60-44CD-DE5270CB8DFC}"/>
          </ac:spMkLst>
        </pc:spChg>
        <pc:spChg chg="del">
          <ac:chgData name="Steve Nicklin" userId="4d267a5b-9ae4-459a-bbb3-586e46512d6c" providerId="ADAL" clId="{49E01630-DF6D-4B53-BA43-34913F2C8442}" dt="2024-10-11T21:48:33.638" v="240" actId="478"/>
          <ac:spMkLst>
            <pc:docMk/>
            <pc:sldMk cId="426188722" sldId="2147308329"/>
            <ac:spMk id="5" creationId="{681D2B60-D983-6788-D0E3-C09B82053AA7}"/>
          </ac:spMkLst>
        </pc:spChg>
        <pc:spChg chg="del">
          <ac:chgData name="Steve Nicklin" userId="4d267a5b-9ae4-459a-bbb3-586e46512d6c" providerId="ADAL" clId="{49E01630-DF6D-4B53-BA43-34913F2C8442}" dt="2024-10-11T21:47:28.700" v="215" actId="478"/>
          <ac:spMkLst>
            <pc:docMk/>
            <pc:sldMk cId="426188722" sldId="2147308329"/>
            <ac:spMk id="6" creationId="{B0EFE9E5-66F8-1551-ABA4-ECAD1D637EC8}"/>
          </ac:spMkLst>
        </pc:spChg>
        <pc:spChg chg="del">
          <ac:chgData name="Steve Nicklin" userId="4d267a5b-9ae4-459a-bbb3-586e46512d6c" providerId="ADAL" clId="{49E01630-DF6D-4B53-BA43-34913F2C8442}" dt="2024-10-11T21:47:26" v="214" actId="478"/>
          <ac:spMkLst>
            <pc:docMk/>
            <pc:sldMk cId="426188722" sldId="2147308329"/>
            <ac:spMk id="9" creationId="{E8675FBB-04C2-EBBA-0AEB-A71C1CE1C3B4}"/>
          </ac:spMkLst>
        </pc:spChg>
        <pc:spChg chg="del">
          <ac:chgData name="Steve Nicklin" userId="4d267a5b-9ae4-459a-bbb3-586e46512d6c" providerId="ADAL" clId="{49E01630-DF6D-4B53-BA43-34913F2C8442}" dt="2024-10-11T21:48:38.911" v="242" actId="478"/>
          <ac:spMkLst>
            <pc:docMk/>
            <pc:sldMk cId="426188722" sldId="2147308329"/>
            <ac:spMk id="10" creationId="{D23F54D2-0923-511D-7100-89AC198283AD}"/>
          </ac:spMkLst>
        </pc:spChg>
        <pc:spChg chg="del">
          <ac:chgData name="Steve Nicklin" userId="4d267a5b-9ae4-459a-bbb3-586e46512d6c" providerId="ADAL" clId="{49E01630-DF6D-4B53-BA43-34913F2C8442}" dt="2024-10-11T21:48:35.783" v="241" actId="478"/>
          <ac:spMkLst>
            <pc:docMk/>
            <pc:sldMk cId="426188722" sldId="2147308329"/>
            <ac:spMk id="11" creationId="{607140B4-401B-BA71-DFA3-A78B2684EC29}"/>
          </ac:spMkLst>
        </pc:spChg>
        <pc:spChg chg="add mod">
          <ac:chgData name="Steve Nicklin" userId="4d267a5b-9ae4-459a-bbb3-586e46512d6c" providerId="ADAL" clId="{49E01630-DF6D-4B53-BA43-34913F2C8442}" dt="2024-10-11T21:53:53.368" v="355" actId="1076"/>
          <ac:spMkLst>
            <pc:docMk/>
            <pc:sldMk cId="426188722" sldId="2147308329"/>
            <ac:spMk id="12" creationId="{2B7E87B1-4181-EE2B-821A-ECE2B60E45FD}"/>
          </ac:spMkLst>
        </pc:spChg>
        <pc:spChg chg="add mod">
          <ac:chgData name="Steve Nicklin" userId="4d267a5b-9ae4-459a-bbb3-586e46512d6c" providerId="ADAL" clId="{49E01630-DF6D-4B53-BA43-34913F2C8442}" dt="2024-10-11T21:50:04.684" v="249" actId="20577"/>
          <ac:spMkLst>
            <pc:docMk/>
            <pc:sldMk cId="426188722" sldId="2147308329"/>
            <ac:spMk id="13" creationId="{D1AC0B48-EC7B-4828-3837-EC1B85C12A7C}"/>
          </ac:spMkLst>
        </pc:spChg>
        <pc:spChg chg="add del mod">
          <ac:chgData name="Steve Nicklin" userId="4d267a5b-9ae4-459a-bbb3-586e46512d6c" providerId="ADAL" clId="{49E01630-DF6D-4B53-BA43-34913F2C8442}" dt="2024-10-11T21:45:05.389" v="159" actId="478"/>
          <ac:spMkLst>
            <pc:docMk/>
            <pc:sldMk cId="426188722" sldId="2147308329"/>
            <ac:spMk id="14" creationId="{17C77609-817A-331E-1AB0-0D5CE059A8C7}"/>
          </ac:spMkLst>
        </pc:spChg>
        <pc:spChg chg="add mod">
          <ac:chgData name="Steve Nicklin" userId="4d267a5b-9ae4-459a-bbb3-586e46512d6c" providerId="ADAL" clId="{49E01630-DF6D-4B53-BA43-34913F2C8442}" dt="2024-10-11T21:49:59.734" v="248" actId="20577"/>
          <ac:spMkLst>
            <pc:docMk/>
            <pc:sldMk cId="426188722" sldId="2147308329"/>
            <ac:spMk id="15" creationId="{9918D9CC-9EC4-6EAB-D73C-748233DD00B4}"/>
          </ac:spMkLst>
        </pc:spChg>
        <pc:spChg chg="add del mod">
          <ac:chgData name="Steve Nicklin" userId="4d267a5b-9ae4-459a-bbb3-586e46512d6c" providerId="ADAL" clId="{49E01630-DF6D-4B53-BA43-34913F2C8442}" dt="2024-10-11T21:45:43.367" v="165" actId="478"/>
          <ac:spMkLst>
            <pc:docMk/>
            <pc:sldMk cId="426188722" sldId="2147308329"/>
            <ac:spMk id="16" creationId="{ABD8CB2C-3AEF-9A0E-60F5-56E50A344A1B}"/>
          </ac:spMkLst>
        </pc:spChg>
        <pc:picChg chg="mod modCrop">
          <ac:chgData name="Steve Nicklin" userId="4d267a5b-9ae4-459a-bbb3-586e46512d6c" providerId="ADAL" clId="{49E01630-DF6D-4B53-BA43-34913F2C8442}" dt="2024-10-11T21:53:47.338" v="354" actId="1076"/>
          <ac:picMkLst>
            <pc:docMk/>
            <pc:sldMk cId="426188722" sldId="2147308329"/>
            <ac:picMk id="7" creationId="{40C57250-ED3A-FE2B-90B6-F12CD2099ACB}"/>
          </ac:picMkLst>
        </pc:picChg>
      </pc:sldChg>
      <pc:sldChg chg="modSp mod modNotesTx">
        <pc:chgData name="Steve Nicklin" userId="4d267a5b-9ae4-459a-bbb3-586e46512d6c" providerId="ADAL" clId="{49E01630-DF6D-4B53-BA43-34913F2C8442}" dt="2024-10-17T16:54:44.955" v="1926" actId="20577"/>
        <pc:sldMkLst>
          <pc:docMk/>
          <pc:sldMk cId="1052229135" sldId="2147308332"/>
        </pc:sldMkLst>
        <pc:spChg chg="mod">
          <ac:chgData name="Steve Nicklin" userId="4d267a5b-9ae4-459a-bbb3-586e46512d6c" providerId="ADAL" clId="{49E01630-DF6D-4B53-BA43-34913F2C8442}" dt="2024-10-17T16:54:44.955" v="1926" actId="20577"/>
          <ac:spMkLst>
            <pc:docMk/>
            <pc:sldMk cId="1052229135" sldId="2147308332"/>
            <ac:spMk id="2" creationId="{E7F81CEF-E778-450A-B5E2-82173A004AC1}"/>
          </ac:spMkLst>
        </pc:spChg>
      </pc:sldChg>
      <pc:sldChg chg="addSp delSp modSp mod modNotesTx">
        <pc:chgData name="Steve Nicklin" userId="4d267a5b-9ae4-459a-bbb3-586e46512d6c" providerId="ADAL" clId="{49E01630-DF6D-4B53-BA43-34913F2C8442}" dt="2024-10-17T16:57:30.005" v="2091" actId="6549"/>
        <pc:sldMkLst>
          <pc:docMk/>
          <pc:sldMk cId="3628997812" sldId="2147308367"/>
        </pc:sldMkLst>
        <pc:spChg chg="mod">
          <ac:chgData name="Steve Nicklin" userId="4d267a5b-9ae4-459a-bbb3-586e46512d6c" providerId="ADAL" clId="{49E01630-DF6D-4B53-BA43-34913F2C8442}" dt="2024-10-17T16:57:30.005" v="2091" actId="6549"/>
          <ac:spMkLst>
            <pc:docMk/>
            <pc:sldMk cId="3628997812" sldId="2147308367"/>
            <ac:spMk id="2" creationId="{3B8CA0A8-44FE-CB3D-C588-44D1E3EBECC8}"/>
          </ac:spMkLst>
        </pc:spChg>
        <pc:spChg chg="mod">
          <ac:chgData name="Steve Nicklin" userId="4d267a5b-9ae4-459a-bbb3-586e46512d6c" providerId="ADAL" clId="{49E01630-DF6D-4B53-BA43-34913F2C8442}" dt="2024-10-11T22:24:23.783" v="1016" actId="1076"/>
          <ac:spMkLst>
            <pc:docMk/>
            <pc:sldMk cId="3628997812" sldId="2147308367"/>
            <ac:spMk id="7" creationId="{AE6066D6-467E-E3D7-9918-8528715669E1}"/>
          </ac:spMkLst>
        </pc:spChg>
        <pc:spChg chg="mod">
          <ac:chgData name="Steve Nicklin" userId="4d267a5b-9ae4-459a-bbb3-586e46512d6c" providerId="ADAL" clId="{49E01630-DF6D-4B53-BA43-34913F2C8442}" dt="2024-10-11T22:26:18.517" v="1071" actId="6549"/>
          <ac:spMkLst>
            <pc:docMk/>
            <pc:sldMk cId="3628997812" sldId="2147308367"/>
            <ac:spMk id="9" creationId="{B47B2CA7-87D5-6DF5-1AEC-D8986A6C0B21}"/>
          </ac:spMkLst>
        </pc:spChg>
        <pc:spChg chg="del">
          <ac:chgData name="Steve Nicklin" userId="4d267a5b-9ae4-459a-bbb3-586e46512d6c" providerId="ADAL" clId="{49E01630-DF6D-4B53-BA43-34913F2C8442}" dt="2024-10-11T22:21:33.417" v="989" actId="478"/>
          <ac:spMkLst>
            <pc:docMk/>
            <pc:sldMk cId="3628997812" sldId="2147308367"/>
            <ac:spMk id="10" creationId="{294BF519-FFE2-BD24-176B-F3670AE45A98}"/>
          </ac:spMkLst>
        </pc:spChg>
        <pc:picChg chg="del">
          <ac:chgData name="Steve Nicklin" userId="4d267a5b-9ae4-459a-bbb3-586e46512d6c" providerId="ADAL" clId="{49E01630-DF6D-4B53-BA43-34913F2C8442}" dt="2024-10-11T22:22:01.525" v="996" actId="478"/>
          <ac:picMkLst>
            <pc:docMk/>
            <pc:sldMk cId="3628997812" sldId="2147308367"/>
            <ac:picMk id="3" creationId="{68C63C2A-7E9B-4329-C751-CA8232AF8374}"/>
          </ac:picMkLst>
        </pc:picChg>
        <pc:picChg chg="del">
          <ac:chgData name="Steve Nicklin" userId="4d267a5b-9ae4-459a-bbb3-586e46512d6c" providerId="ADAL" clId="{49E01630-DF6D-4B53-BA43-34913F2C8442}" dt="2024-10-11T22:20:52.129" v="814" actId="478"/>
          <ac:picMkLst>
            <pc:docMk/>
            <pc:sldMk cId="3628997812" sldId="2147308367"/>
            <ac:picMk id="6" creationId="{CCB59B61-A8CD-2212-9C3B-2EAC68900253}"/>
          </ac:picMkLst>
        </pc:picChg>
        <pc:picChg chg="add mod">
          <ac:chgData name="Steve Nicklin" userId="4d267a5b-9ae4-459a-bbb3-586e46512d6c" providerId="ADAL" clId="{49E01630-DF6D-4B53-BA43-34913F2C8442}" dt="2024-10-11T22:28:09.267" v="1116" actId="1076"/>
          <ac:picMkLst>
            <pc:docMk/>
            <pc:sldMk cId="3628997812" sldId="2147308367"/>
            <ac:picMk id="8" creationId="{AF6963CB-17F5-F315-3E82-05D4AE54249A}"/>
          </ac:picMkLst>
        </pc:picChg>
        <pc:picChg chg="add mod">
          <ac:chgData name="Steve Nicklin" userId="4d267a5b-9ae4-459a-bbb3-586e46512d6c" providerId="ADAL" clId="{49E01630-DF6D-4B53-BA43-34913F2C8442}" dt="2024-10-11T22:24:00.700" v="1012" actId="1076"/>
          <ac:picMkLst>
            <pc:docMk/>
            <pc:sldMk cId="3628997812" sldId="2147308367"/>
            <ac:picMk id="12" creationId="{3C648BD0-323A-E998-85F5-CD35B8B75B0F}"/>
          </ac:picMkLst>
        </pc:picChg>
      </pc:sldChg>
      <pc:sldChg chg="del">
        <pc:chgData name="Steve Nicklin" userId="4d267a5b-9ae4-459a-bbb3-586e46512d6c" providerId="ADAL" clId="{49E01630-DF6D-4B53-BA43-34913F2C8442}" dt="2024-10-11T22:24:50.650" v="1018" actId="47"/>
        <pc:sldMkLst>
          <pc:docMk/>
          <pc:sldMk cId="4015305848" sldId="2147472334"/>
        </pc:sldMkLst>
      </pc:sldChg>
      <pc:sldChg chg="addSp delSp modSp mod modNotesTx">
        <pc:chgData name="Steve Nicklin" userId="4d267a5b-9ae4-459a-bbb3-586e46512d6c" providerId="ADAL" clId="{49E01630-DF6D-4B53-BA43-34913F2C8442}" dt="2024-10-11T22:31:44.084" v="1380" actId="20577"/>
        <pc:sldMkLst>
          <pc:docMk/>
          <pc:sldMk cId="2694062214" sldId="2147472339"/>
        </pc:sldMkLst>
        <pc:spChg chg="mod">
          <ac:chgData name="Steve Nicklin" userId="4d267a5b-9ae4-459a-bbb3-586e46512d6c" providerId="ADAL" clId="{49E01630-DF6D-4B53-BA43-34913F2C8442}" dt="2024-10-11T21:30:06.634" v="53" actId="20577"/>
          <ac:spMkLst>
            <pc:docMk/>
            <pc:sldMk cId="2694062214" sldId="2147472339"/>
            <ac:spMk id="2" creationId="{C81C2D82-4E86-CBD5-DF9F-DCDA835E737C}"/>
          </ac:spMkLst>
        </pc:spChg>
        <pc:spChg chg="mod">
          <ac:chgData name="Steve Nicklin" userId="4d267a5b-9ae4-459a-bbb3-586e46512d6c" providerId="ADAL" clId="{49E01630-DF6D-4B53-BA43-34913F2C8442}" dt="2024-10-11T21:38:10.555" v="114" actId="6549"/>
          <ac:spMkLst>
            <pc:docMk/>
            <pc:sldMk cId="2694062214" sldId="2147472339"/>
            <ac:spMk id="5" creationId="{72A35657-803D-D3E3-528A-85FA3714C551}"/>
          </ac:spMkLst>
        </pc:spChg>
        <pc:spChg chg="mod">
          <ac:chgData name="Steve Nicklin" userId="4d267a5b-9ae4-459a-bbb3-586e46512d6c" providerId="ADAL" clId="{49E01630-DF6D-4B53-BA43-34913F2C8442}" dt="2024-10-11T21:38:59.100" v="126" actId="1076"/>
          <ac:spMkLst>
            <pc:docMk/>
            <pc:sldMk cId="2694062214" sldId="2147472339"/>
            <ac:spMk id="7" creationId="{E4EDF114-FAF2-DFED-B1CA-BBBC172B27E8}"/>
          </ac:spMkLst>
        </pc:spChg>
        <pc:spChg chg="mod">
          <ac:chgData name="Steve Nicklin" userId="4d267a5b-9ae4-459a-bbb3-586e46512d6c" providerId="ADAL" clId="{49E01630-DF6D-4B53-BA43-34913F2C8442}" dt="2024-10-11T21:39:09.091" v="127" actId="20577"/>
          <ac:spMkLst>
            <pc:docMk/>
            <pc:sldMk cId="2694062214" sldId="2147472339"/>
            <ac:spMk id="9" creationId="{B89886A9-6B4C-3CC7-7145-5A9F5904373B}"/>
          </ac:spMkLst>
        </pc:spChg>
        <pc:spChg chg="add mod">
          <ac:chgData name="Steve Nicklin" userId="4d267a5b-9ae4-459a-bbb3-586e46512d6c" providerId="ADAL" clId="{49E01630-DF6D-4B53-BA43-34913F2C8442}" dt="2024-10-11T21:33:15.183" v="61" actId="1076"/>
          <ac:spMkLst>
            <pc:docMk/>
            <pc:sldMk cId="2694062214" sldId="2147472339"/>
            <ac:spMk id="11" creationId="{03516F41-E889-0476-A439-8E14B5806CF6}"/>
          </ac:spMkLst>
        </pc:spChg>
        <pc:picChg chg="del">
          <ac:chgData name="Steve Nicklin" userId="4d267a5b-9ae4-459a-bbb3-586e46512d6c" providerId="ADAL" clId="{49E01630-DF6D-4B53-BA43-34913F2C8442}" dt="2024-10-11T21:29:20.075" v="25" actId="478"/>
          <ac:picMkLst>
            <pc:docMk/>
            <pc:sldMk cId="2694062214" sldId="2147472339"/>
            <ac:picMk id="6" creationId="{534A8A1F-DE52-9D71-D585-A8C08A30A682}"/>
          </ac:picMkLst>
        </pc:picChg>
        <pc:picChg chg="add mod modCrop">
          <ac:chgData name="Steve Nicklin" userId="4d267a5b-9ae4-459a-bbb3-586e46512d6c" providerId="ADAL" clId="{49E01630-DF6D-4B53-BA43-34913F2C8442}" dt="2024-10-11T21:33:39.667" v="65" actId="1076"/>
          <ac:picMkLst>
            <pc:docMk/>
            <pc:sldMk cId="2694062214" sldId="2147472339"/>
            <ac:picMk id="8" creationId="{416AC264-7E5F-D532-D0BB-190FF51402F5}"/>
          </ac:picMkLst>
        </pc:picChg>
      </pc:sldChg>
      <pc:sldChg chg="del">
        <pc:chgData name="Steve Nicklin" userId="4d267a5b-9ae4-459a-bbb3-586e46512d6c" providerId="ADAL" clId="{49E01630-DF6D-4B53-BA43-34913F2C8442}" dt="2024-10-11T22:24:42.950" v="1017" actId="47"/>
        <pc:sldMkLst>
          <pc:docMk/>
          <pc:sldMk cId="424687799" sldId="2147472340"/>
        </pc:sldMkLst>
      </pc:sldChg>
      <pc:sldChg chg="addSp delSp modSp mod modNotesTx">
        <pc:chgData name="Steve Nicklin" userId="4d267a5b-9ae4-459a-bbb3-586e46512d6c" providerId="ADAL" clId="{49E01630-DF6D-4B53-BA43-34913F2C8442}" dt="2024-10-11T22:47:44.500" v="1809" actId="6549"/>
        <pc:sldMkLst>
          <pc:docMk/>
          <pc:sldMk cId="3256717826" sldId="2147472341"/>
        </pc:sldMkLst>
        <pc:spChg chg="mod">
          <ac:chgData name="Steve Nicklin" userId="4d267a5b-9ae4-459a-bbb3-586e46512d6c" providerId="ADAL" clId="{49E01630-DF6D-4B53-BA43-34913F2C8442}" dt="2024-10-11T22:26:35.334" v="1106" actId="20577"/>
          <ac:spMkLst>
            <pc:docMk/>
            <pc:sldMk cId="3256717826" sldId="2147472341"/>
            <ac:spMk id="2" creationId="{C50A4730-DF61-8EF0-C991-CE203AFE34D4}"/>
          </ac:spMkLst>
        </pc:spChg>
        <pc:spChg chg="mod">
          <ac:chgData name="Steve Nicklin" userId="4d267a5b-9ae4-459a-bbb3-586e46512d6c" providerId="ADAL" clId="{49E01630-DF6D-4B53-BA43-34913F2C8442}" dt="2024-10-11T22:26:03.133" v="1067" actId="20577"/>
          <ac:spMkLst>
            <pc:docMk/>
            <pc:sldMk cId="3256717826" sldId="2147472341"/>
            <ac:spMk id="9" creationId="{57CE830B-21C8-AB76-386A-4F618ADC7A1E}"/>
          </ac:spMkLst>
        </pc:spChg>
        <pc:picChg chg="add mod">
          <ac:chgData name="Steve Nicklin" userId="4d267a5b-9ae4-459a-bbb3-586e46512d6c" providerId="ADAL" clId="{49E01630-DF6D-4B53-BA43-34913F2C8442}" dt="2024-10-11T22:28:20.117" v="1118" actId="1076"/>
          <ac:picMkLst>
            <pc:docMk/>
            <pc:sldMk cId="3256717826" sldId="2147472341"/>
            <ac:picMk id="5" creationId="{22B4D808-C310-0D97-318E-E615FF86C12A}"/>
          </ac:picMkLst>
        </pc:picChg>
        <pc:picChg chg="del">
          <ac:chgData name="Steve Nicklin" userId="4d267a5b-9ae4-459a-bbb3-586e46512d6c" providerId="ADAL" clId="{49E01630-DF6D-4B53-BA43-34913F2C8442}" dt="2024-10-11T22:26:57.625" v="1107" actId="478"/>
          <ac:picMkLst>
            <pc:docMk/>
            <pc:sldMk cId="3256717826" sldId="2147472341"/>
            <ac:picMk id="8" creationId="{D92C2FAC-0C96-4F3D-CCDD-96AC1B0EBB47}"/>
          </ac:picMkLst>
        </pc:picChg>
      </pc:sldChg>
    </pc:docChg>
  </pc:docChgLst>
  <pc:docChgLst>
    <pc:chgData name="Steve Nicklin" userId="4d267a5b-9ae4-459a-bbb3-586e46512d6c" providerId="ADAL" clId="{F710696D-343F-4E58-B758-734A5772CF35}"/>
    <pc:docChg chg="custSel addSld delSld modSld sldOrd delMainMaster modNotesMaster">
      <pc:chgData name="Steve Nicklin" userId="4d267a5b-9ae4-459a-bbb3-586e46512d6c" providerId="ADAL" clId="{F710696D-343F-4E58-B758-734A5772CF35}" dt="2024-08-13T22:04:41.306" v="4372" actId="20577"/>
      <pc:docMkLst>
        <pc:docMk/>
      </pc:docMkLst>
      <pc:sldChg chg="modNotesTx">
        <pc:chgData name="Steve Nicklin" userId="4d267a5b-9ae4-459a-bbb3-586e46512d6c" providerId="ADAL" clId="{F710696D-343F-4E58-B758-734A5772CF35}" dt="2024-08-12T21:29:37.791" v="1776" actId="6549"/>
        <pc:sldMkLst>
          <pc:docMk/>
          <pc:sldMk cId="4034552955" sldId="331"/>
        </pc:sldMkLst>
      </pc:sldChg>
      <pc:sldChg chg="modNotesTx">
        <pc:chgData name="Steve Nicklin" userId="4d267a5b-9ae4-459a-bbb3-586e46512d6c" providerId="ADAL" clId="{F710696D-343F-4E58-B758-734A5772CF35}" dt="2024-08-12T21:06:51.061" v="604" actId="20577"/>
        <pc:sldMkLst>
          <pc:docMk/>
          <pc:sldMk cId="373944035" sldId="356"/>
        </pc:sldMkLst>
      </pc:sldChg>
      <pc:sldChg chg="modSp mod modNotesTx">
        <pc:chgData name="Steve Nicklin" userId="4d267a5b-9ae4-459a-bbb3-586e46512d6c" providerId="ADAL" clId="{F710696D-343F-4E58-B758-734A5772CF35}" dt="2024-08-12T21:05:48.158" v="575" actId="20577"/>
        <pc:sldMkLst>
          <pc:docMk/>
          <pc:sldMk cId="3076275537" sldId="367"/>
        </pc:sldMkLst>
        <pc:picChg chg="mod">
          <ac:chgData name="Steve Nicklin" userId="4d267a5b-9ae4-459a-bbb3-586e46512d6c" providerId="ADAL" clId="{F710696D-343F-4E58-B758-734A5772CF35}" dt="2024-08-12T19:56:54.309" v="267" actId="1076"/>
          <ac:picMkLst>
            <pc:docMk/>
            <pc:sldMk cId="3076275537" sldId="367"/>
            <ac:picMk id="5" creationId="{34CB901B-CEC1-5F23-8746-E295F70E2212}"/>
          </ac:picMkLst>
        </pc:picChg>
      </pc:sldChg>
      <pc:sldChg chg="addSp delSp modSp mod modNotesTx">
        <pc:chgData name="Steve Nicklin" userId="4d267a5b-9ae4-459a-bbb3-586e46512d6c" providerId="ADAL" clId="{F710696D-343F-4E58-B758-734A5772CF35}" dt="2024-08-12T21:14:18.186" v="991" actId="6549"/>
        <pc:sldMkLst>
          <pc:docMk/>
          <pc:sldMk cId="3610438859" sldId="368"/>
        </pc:sldMkLst>
        <pc:spChg chg="mod">
          <ac:chgData name="Steve Nicklin" userId="4d267a5b-9ae4-459a-bbb3-586e46512d6c" providerId="ADAL" clId="{F710696D-343F-4E58-B758-734A5772CF35}" dt="2024-08-12T19:49:22.633" v="49" actId="6549"/>
          <ac:spMkLst>
            <pc:docMk/>
            <pc:sldMk cId="3610438859" sldId="368"/>
            <ac:spMk id="7" creationId="{4995691A-83C6-7749-82BF-DFB95E4A5C20}"/>
          </ac:spMkLst>
        </pc:spChg>
        <pc:picChg chg="add mod modCrop">
          <ac:chgData name="Steve Nicklin" userId="4d267a5b-9ae4-459a-bbb3-586e46512d6c" providerId="ADAL" clId="{F710696D-343F-4E58-B758-734A5772CF35}" dt="2024-08-12T19:49:39.888" v="52" actId="1076"/>
          <ac:picMkLst>
            <pc:docMk/>
            <pc:sldMk cId="3610438859" sldId="368"/>
            <ac:picMk id="5" creationId="{1C636A8C-FF01-DFD8-E3EA-97794F885456}"/>
          </ac:picMkLst>
        </pc:picChg>
        <pc:picChg chg="del">
          <ac:chgData name="Steve Nicklin" userId="4d267a5b-9ae4-459a-bbb3-586e46512d6c" providerId="ADAL" clId="{F710696D-343F-4E58-B758-734A5772CF35}" dt="2024-08-12T19:48:19.228" v="36" actId="478"/>
          <ac:picMkLst>
            <pc:docMk/>
            <pc:sldMk cId="3610438859" sldId="368"/>
            <ac:picMk id="6" creationId="{1248CF00-44B3-3907-2A5E-301353B3965A}"/>
          </ac:picMkLst>
        </pc:picChg>
      </pc:sldChg>
      <pc:sldChg chg="del modNotesTx">
        <pc:chgData name="Steve Nicklin" userId="4d267a5b-9ae4-459a-bbb3-586e46512d6c" providerId="ADAL" clId="{F710696D-343F-4E58-B758-734A5772CF35}" dt="2024-08-13T19:04:43.297" v="3329" actId="47"/>
        <pc:sldMkLst>
          <pc:docMk/>
          <pc:sldMk cId="1785026928" sldId="619"/>
        </pc:sldMkLst>
      </pc:sldChg>
      <pc:sldChg chg="del">
        <pc:chgData name="Steve Nicklin" userId="4d267a5b-9ae4-459a-bbb3-586e46512d6c" providerId="ADAL" clId="{F710696D-343F-4E58-B758-734A5772CF35}" dt="2024-08-13T19:03:51.846" v="3328" actId="47"/>
        <pc:sldMkLst>
          <pc:docMk/>
          <pc:sldMk cId="414163202" sldId="7536"/>
        </pc:sldMkLst>
      </pc:sldChg>
      <pc:sldChg chg="modSp mod modNotesTx">
        <pc:chgData name="Steve Nicklin" userId="4d267a5b-9ae4-459a-bbb3-586e46512d6c" providerId="ADAL" clId="{F710696D-343F-4E58-B758-734A5772CF35}" dt="2024-08-12T21:22:52.995" v="1420" actId="6549"/>
        <pc:sldMkLst>
          <pc:docMk/>
          <pc:sldMk cId="1105897357" sldId="2147308315"/>
        </pc:sldMkLst>
        <pc:spChg chg="mod">
          <ac:chgData name="Steve Nicklin" userId="4d267a5b-9ae4-459a-bbb3-586e46512d6c" providerId="ADAL" clId="{F710696D-343F-4E58-B758-734A5772CF35}" dt="2024-08-12T19:46:54.639" v="35" actId="6549"/>
          <ac:spMkLst>
            <pc:docMk/>
            <pc:sldMk cId="1105897357" sldId="2147308315"/>
            <ac:spMk id="3" creationId="{59C97E8C-C3FD-D88E-4424-2B37E4E35E96}"/>
          </ac:spMkLst>
        </pc:spChg>
      </pc:sldChg>
      <pc:sldChg chg="modNotesTx">
        <pc:chgData name="Steve Nicklin" userId="4d267a5b-9ae4-459a-bbb3-586e46512d6c" providerId="ADAL" clId="{F710696D-343F-4E58-B758-734A5772CF35}" dt="2024-08-12T21:20:56.920" v="1252" actId="6549"/>
        <pc:sldMkLst>
          <pc:docMk/>
          <pc:sldMk cId="3156139464" sldId="2147308316"/>
        </pc:sldMkLst>
      </pc:sldChg>
      <pc:sldChg chg="modSp add mod">
        <pc:chgData name="Steve Nicklin" userId="4d267a5b-9ae4-459a-bbb3-586e46512d6c" providerId="ADAL" clId="{F710696D-343F-4E58-B758-734A5772CF35}" dt="2024-08-13T16:28:27.226" v="2626" actId="20577"/>
        <pc:sldMkLst>
          <pc:docMk/>
          <pc:sldMk cId="3202820422" sldId="2147308320"/>
        </pc:sldMkLst>
        <pc:spChg chg="mod">
          <ac:chgData name="Steve Nicklin" userId="4d267a5b-9ae4-459a-bbb3-586e46512d6c" providerId="ADAL" clId="{F710696D-343F-4E58-B758-734A5772CF35}" dt="2024-08-13T16:28:27.226" v="2626" actId="20577"/>
          <ac:spMkLst>
            <pc:docMk/>
            <pc:sldMk cId="3202820422" sldId="2147308320"/>
            <ac:spMk id="2" creationId="{5CBE670F-3629-472B-AE25-806702CA4DF9}"/>
          </ac:spMkLst>
        </pc:spChg>
      </pc:sldChg>
      <pc:sldChg chg="del">
        <pc:chgData name="Steve Nicklin" userId="4d267a5b-9ae4-459a-bbb3-586e46512d6c" providerId="ADAL" clId="{F710696D-343F-4E58-B758-734A5772CF35}" dt="2024-08-12T19:51:48.853" v="53" actId="2696"/>
        <pc:sldMkLst>
          <pc:docMk/>
          <pc:sldMk cId="3781789918" sldId="2147308320"/>
        </pc:sldMkLst>
      </pc:sldChg>
      <pc:sldChg chg="del">
        <pc:chgData name="Steve Nicklin" userId="4d267a5b-9ae4-459a-bbb3-586e46512d6c" providerId="ADAL" clId="{F710696D-343F-4E58-B758-734A5772CF35}" dt="2024-08-12T19:51:48.853" v="53" actId="2696"/>
        <pc:sldMkLst>
          <pc:docMk/>
          <pc:sldMk cId="1389584457" sldId="2147308322"/>
        </pc:sldMkLst>
      </pc:sldChg>
      <pc:sldChg chg="modSp add mod modNotesTx">
        <pc:chgData name="Steve Nicklin" userId="4d267a5b-9ae4-459a-bbb3-586e46512d6c" providerId="ADAL" clId="{F710696D-343F-4E58-B758-734A5772CF35}" dt="2024-08-13T21:50:09.092" v="4125" actId="6549"/>
        <pc:sldMkLst>
          <pc:docMk/>
          <pc:sldMk cId="2643180133" sldId="2147308322"/>
        </pc:sldMkLst>
        <pc:spChg chg="mod">
          <ac:chgData name="Steve Nicklin" userId="4d267a5b-9ae4-459a-bbb3-586e46512d6c" providerId="ADAL" clId="{F710696D-343F-4E58-B758-734A5772CF35}" dt="2024-08-13T21:49:19.610" v="3989" actId="6549"/>
          <ac:spMkLst>
            <pc:docMk/>
            <pc:sldMk cId="2643180133" sldId="2147308322"/>
            <ac:spMk id="7" creationId="{CD4C2D9B-3E7D-4E3C-A767-74BBAB08E948}"/>
          </ac:spMkLst>
        </pc:spChg>
        <pc:spChg chg="mod">
          <ac:chgData name="Steve Nicklin" userId="4d267a5b-9ae4-459a-bbb3-586e46512d6c" providerId="ADAL" clId="{F710696D-343F-4E58-B758-734A5772CF35}" dt="2024-08-13T21:48:53.480" v="3966" actId="1076"/>
          <ac:spMkLst>
            <pc:docMk/>
            <pc:sldMk cId="2643180133" sldId="2147308322"/>
            <ac:spMk id="8" creationId="{BF248C10-D2B2-7770-8DD4-78B5A8225927}"/>
          </ac:spMkLst>
        </pc:spChg>
      </pc:sldChg>
      <pc:sldChg chg="add ord">
        <pc:chgData name="Steve Nicklin" userId="4d267a5b-9ae4-459a-bbb3-586e46512d6c" providerId="ADAL" clId="{F710696D-343F-4E58-B758-734A5772CF35}" dt="2024-08-13T20:40:20.648" v="3331"/>
        <pc:sldMkLst>
          <pc:docMk/>
          <pc:sldMk cId="814803860" sldId="2147308325"/>
        </pc:sldMkLst>
      </pc:sldChg>
      <pc:sldChg chg="del">
        <pc:chgData name="Steve Nicklin" userId="4d267a5b-9ae4-459a-bbb3-586e46512d6c" providerId="ADAL" clId="{F710696D-343F-4E58-B758-734A5772CF35}" dt="2024-08-12T19:51:48.853" v="53" actId="2696"/>
        <pc:sldMkLst>
          <pc:docMk/>
          <pc:sldMk cId="3068166370" sldId="2147308325"/>
        </pc:sldMkLst>
      </pc:sldChg>
      <pc:sldChg chg="addSp modSp add mod ord modNotesTx">
        <pc:chgData name="Steve Nicklin" userId="4d267a5b-9ae4-459a-bbb3-586e46512d6c" providerId="ADAL" clId="{F710696D-343F-4E58-B758-734A5772CF35}" dt="2024-08-13T19:01:00.951" v="3327" actId="6549"/>
        <pc:sldMkLst>
          <pc:docMk/>
          <pc:sldMk cId="426188722" sldId="2147308329"/>
        </pc:sldMkLst>
        <pc:spChg chg="add mod">
          <ac:chgData name="Steve Nicklin" userId="4d267a5b-9ae4-459a-bbb3-586e46512d6c" providerId="ADAL" clId="{F710696D-343F-4E58-B758-734A5772CF35}" dt="2024-08-13T18:56:37.012" v="3289" actId="2711"/>
          <ac:spMkLst>
            <pc:docMk/>
            <pc:sldMk cId="426188722" sldId="2147308329"/>
            <ac:spMk id="3" creationId="{B554104A-1D40-CC60-44CD-DE5270CB8DFC}"/>
          </ac:spMkLst>
        </pc:spChg>
        <pc:spChg chg="add mod">
          <ac:chgData name="Steve Nicklin" userId="4d267a5b-9ae4-459a-bbb3-586e46512d6c" providerId="ADAL" clId="{F710696D-343F-4E58-B758-734A5772CF35}" dt="2024-08-13T18:57:39.515" v="3298" actId="2711"/>
          <ac:spMkLst>
            <pc:docMk/>
            <pc:sldMk cId="426188722" sldId="2147308329"/>
            <ac:spMk id="5" creationId="{681D2B60-D983-6788-D0E3-C09B82053AA7}"/>
          </ac:spMkLst>
        </pc:spChg>
        <pc:spChg chg="add mod">
          <ac:chgData name="Steve Nicklin" userId="4d267a5b-9ae4-459a-bbb3-586e46512d6c" providerId="ADAL" clId="{F710696D-343F-4E58-B758-734A5772CF35}" dt="2024-08-13T18:57:56.978" v="3303" actId="6549"/>
          <ac:spMkLst>
            <pc:docMk/>
            <pc:sldMk cId="426188722" sldId="2147308329"/>
            <ac:spMk id="6" creationId="{B0EFE9E5-66F8-1551-ABA4-ECAD1D637EC8}"/>
          </ac:spMkLst>
        </pc:spChg>
        <pc:spChg chg="mod">
          <ac:chgData name="Steve Nicklin" userId="4d267a5b-9ae4-459a-bbb3-586e46512d6c" providerId="ADAL" clId="{F710696D-343F-4E58-B758-734A5772CF35}" dt="2024-08-13T19:01:00.951" v="3327" actId="6549"/>
          <ac:spMkLst>
            <pc:docMk/>
            <pc:sldMk cId="426188722" sldId="2147308329"/>
            <ac:spMk id="8" creationId="{AD75BD19-46FE-4FFF-9BEA-E55099F5B68C}"/>
          </ac:spMkLst>
        </pc:spChg>
        <pc:spChg chg="add mod">
          <ac:chgData name="Steve Nicklin" userId="4d267a5b-9ae4-459a-bbb3-586e46512d6c" providerId="ADAL" clId="{F710696D-343F-4E58-B758-734A5772CF35}" dt="2024-08-13T18:58:34.058" v="3308" actId="6549"/>
          <ac:spMkLst>
            <pc:docMk/>
            <pc:sldMk cId="426188722" sldId="2147308329"/>
            <ac:spMk id="9" creationId="{E8675FBB-04C2-EBBA-0AEB-A71C1CE1C3B4}"/>
          </ac:spMkLst>
        </pc:spChg>
        <pc:spChg chg="add mod">
          <ac:chgData name="Steve Nicklin" userId="4d267a5b-9ae4-459a-bbb3-586e46512d6c" providerId="ADAL" clId="{F710696D-343F-4E58-B758-734A5772CF35}" dt="2024-08-13T19:00:07.327" v="3320" actId="1076"/>
          <ac:spMkLst>
            <pc:docMk/>
            <pc:sldMk cId="426188722" sldId="2147308329"/>
            <ac:spMk id="11" creationId="{607140B4-401B-BA71-DFA3-A78B2684EC29}"/>
          </ac:spMkLst>
        </pc:spChg>
      </pc:sldChg>
      <pc:sldChg chg="del">
        <pc:chgData name="Steve Nicklin" userId="4d267a5b-9ae4-459a-bbb3-586e46512d6c" providerId="ADAL" clId="{F710696D-343F-4E58-B758-734A5772CF35}" dt="2024-08-12T19:51:48.853" v="53" actId="2696"/>
        <pc:sldMkLst>
          <pc:docMk/>
          <pc:sldMk cId="1100989016" sldId="2147308329"/>
        </pc:sldMkLst>
      </pc:sldChg>
      <pc:sldChg chg="addSp delSp modSp add mod modNotesTx">
        <pc:chgData name="Steve Nicklin" userId="4d267a5b-9ae4-459a-bbb3-586e46512d6c" providerId="ADAL" clId="{F710696D-343F-4E58-B758-734A5772CF35}" dt="2024-08-13T21:50:46.150" v="4147" actId="6549"/>
        <pc:sldMkLst>
          <pc:docMk/>
          <pc:sldMk cId="1627378370" sldId="2147308330"/>
        </pc:sldMkLst>
        <pc:spChg chg="add mod">
          <ac:chgData name="Steve Nicklin" userId="4d267a5b-9ae4-459a-bbb3-586e46512d6c" providerId="ADAL" clId="{F710696D-343F-4E58-B758-734A5772CF35}" dt="2024-08-13T16:42:02.060" v="2906"/>
          <ac:spMkLst>
            <pc:docMk/>
            <pc:sldMk cId="1627378370" sldId="2147308330"/>
            <ac:spMk id="2" creationId="{27840B5E-56EA-FE5B-5815-1B8A9B5BE965}"/>
          </ac:spMkLst>
        </pc:spChg>
        <pc:spChg chg="mod">
          <ac:chgData name="Steve Nicklin" userId="4d267a5b-9ae4-459a-bbb3-586e46512d6c" providerId="ADAL" clId="{F710696D-343F-4E58-B758-734A5772CF35}" dt="2024-08-13T16:31:31.579" v="2633" actId="6549"/>
          <ac:spMkLst>
            <pc:docMk/>
            <pc:sldMk cId="1627378370" sldId="2147308330"/>
            <ac:spMk id="3" creationId="{F5F581C1-DB23-5A41-8E7E-8C24B8AA786F}"/>
          </ac:spMkLst>
        </pc:spChg>
        <pc:spChg chg="mod">
          <ac:chgData name="Steve Nicklin" userId="4d267a5b-9ae4-459a-bbb3-586e46512d6c" providerId="ADAL" clId="{F710696D-343F-4E58-B758-734A5772CF35}" dt="2024-08-13T16:41:11.584" v="2868" actId="1076"/>
          <ac:spMkLst>
            <pc:docMk/>
            <pc:sldMk cId="1627378370" sldId="2147308330"/>
            <ac:spMk id="7" creationId="{533805F3-8B4A-764B-BCAB-719ADED7FFB7}"/>
          </ac:spMkLst>
        </pc:spChg>
        <pc:spChg chg="del mod">
          <ac:chgData name="Steve Nicklin" userId="4d267a5b-9ae4-459a-bbb3-586e46512d6c" providerId="ADAL" clId="{F710696D-343F-4E58-B758-734A5772CF35}" dt="2024-08-13T16:41:59.575" v="2905" actId="478"/>
          <ac:spMkLst>
            <pc:docMk/>
            <pc:sldMk cId="1627378370" sldId="2147308330"/>
            <ac:spMk id="9" creationId="{00000000-0000-0000-0000-000000000000}"/>
          </ac:spMkLst>
        </pc:spChg>
        <pc:spChg chg="mod">
          <ac:chgData name="Steve Nicklin" userId="4d267a5b-9ae4-459a-bbb3-586e46512d6c" providerId="ADAL" clId="{F710696D-343F-4E58-B758-734A5772CF35}" dt="2024-08-13T16:33:23.507" v="2651" actId="6549"/>
          <ac:spMkLst>
            <pc:docMk/>
            <pc:sldMk cId="1627378370" sldId="2147308330"/>
            <ac:spMk id="14" creationId="{4858838B-D0AD-1B44-966D-E32FBCF200B2}"/>
          </ac:spMkLst>
        </pc:spChg>
        <pc:spChg chg="mod">
          <ac:chgData name="Steve Nicklin" userId="4d267a5b-9ae4-459a-bbb3-586e46512d6c" providerId="ADAL" clId="{F710696D-343F-4E58-B758-734A5772CF35}" dt="2024-08-13T16:33:27.930" v="2655" actId="6549"/>
          <ac:spMkLst>
            <pc:docMk/>
            <pc:sldMk cId="1627378370" sldId="2147308330"/>
            <ac:spMk id="16" creationId="{71C5E981-8D20-9647-B724-0AD4FB6BFA5E}"/>
          </ac:spMkLst>
        </pc:spChg>
        <pc:spChg chg="mod">
          <ac:chgData name="Steve Nicklin" userId="4d267a5b-9ae4-459a-bbb3-586e46512d6c" providerId="ADAL" clId="{F710696D-343F-4E58-B758-734A5772CF35}" dt="2024-08-13T16:41:03.574" v="2866" actId="1076"/>
          <ac:spMkLst>
            <pc:docMk/>
            <pc:sldMk cId="1627378370" sldId="2147308330"/>
            <ac:spMk id="17" creationId="{F6340020-4A01-4147-A431-E5F8EEE4C11B}"/>
          </ac:spMkLst>
        </pc:spChg>
        <pc:spChg chg="mod">
          <ac:chgData name="Steve Nicklin" userId="4d267a5b-9ae4-459a-bbb3-586e46512d6c" providerId="ADAL" clId="{F710696D-343F-4E58-B758-734A5772CF35}" dt="2024-08-13T16:41:06.440" v="2867" actId="1076"/>
          <ac:spMkLst>
            <pc:docMk/>
            <pc:sldMk cId="1627378370" sldId="2147308330"/>
            <ac:spMk id="20" creationId="{7E428472-9D39-1E43-9341-7894D63ADECB}"/>
          </ac:spMkLst>
        </pc:spChg>
      </pc:sldChg>
      <pc:sldChg chg="del">
        <pc:chgData name="Steve Nicklin" userId="4d267a5b-9ae4-459a-bbb3-586e46512d6c" providerId="ADAL" clId="{F710696D-343F-4E58-B758-734A5772CF35}" dt="2024-08-12T19:51:48.853" v="53" actId="2696"/>
        <pc:sldMkLst>
          <pc:docMk/>
          <pc:sldMk cId="4134878008" sldId="2147308330"/>
        </pc:sldMkLst>
      </pc:sldChg>
      <pc:sldChg chg="addSp delSp modSp mod modNotesTx">
        <pc:chgData name="Steve Nicklin" userId="4d267a5b-9ae4-459a-bbb3-586e46512d6c" providerId="ADAL" clId="{F710696D-343F-4E58-B758-734A5772CF35}" dt="2024-08-13T18:33:11.105" v="2927" actId="1076"/>
        <pc:sldMkLst>
          <pc:docMk/>
          <pc:sldMk cId="1052229135" sldId="2147308332"/>
        </pc:sldMkLst>
        <pc:spChg chg="mod">
          <ac:chgData name="Steve Nicklin" userId="4d267a5b-9ae4-459a-bbb3-586e46512d6c" providerId="ADAL" clId="{F710696D-343F-4E58-B758-734A5772CF35}" dt="2024-08-12T21:38:42.065" v="2287" actId="6549"/>
          <ac:spMkLst>
            <pc:docMk/>
            <pc:sldMk cId="1052229135" sldId="2147308332"/>
            <ac:spMk id="2" creationId="{E7F81CEF-E778-450A-B5E2-82173A004AC1}"/>
          </ac:spMkLst>
        </pc:spChg>
        <pc:spChg chg="del">
          <ac:chgData name="Steve Nicklin" userId="4d267a5b-9ae4-459a-bbb3-586e46512d6c" providerId="ADAL" clId="{F710696D-343F-4E58-B758-734A5772CF35}" dt="2024-08-12T21:37:27.053" v="2182" actId="478"/>
          <ac:spMkLst>
            <pc:docMk/>
            <pc:sldMk cId="1052229135" sldId="2147308332"/>
            <ac:spMk id="10" creationId="{E43AB22D-692C-4AF0-9A07-2A44D60EBDD8}"/>
          </ac:spMkLst>
        </pc:spChg>
        <pc:picChg chg="del mod">
          <ac:chgData name="Steve Nicklin" userId="4d267a5b-9ae4-459a-bbb3-586e46512d6c" providerId="ADAL" clId="{F710696D-343F-4E58-B758-734A5772CF35}" dt="2024-08-12T21:37:47.069" v="2190" actId="478"/>
          <ac:picMkLst>
            <pc:docMk/>
            <pc:sldMk cId="1052229135" sldId="2147308332"/>
            <ac:picMk id="6" creationId="{AE971461-9CE7-6541-99DA-C58C0F472D5E}"/>
          </ac:picMkLst>
        </pc:picChg>
        <pc:picChg chg="add mod modCrop">
          <ac:chgData name="Steve Nicklin" userId="4d267a5b-9ae4-459a-bbb3-586e46512d6c" providerId="ADAL" clId="{F710696D-343F-4E58-B758-734A5772CF35}" dt="2024-08-13T18:33:11.105" v="2927" actId="1076"/>
          <ac:picMkLst>
            <pc:docMk/>
            <pc:sldMk cId="1052229135" sldId="2147308332"/>
            <ac:picMk id="7" creationId="{9FFB2813-3A25-5F09-9793-C83B9EA6188D}"/>
          </ac:picMkLst>
        </pc:picChg>
      </pc:sldChg>
      <pc:sldChg chg="modNotesTx">
        <pc:chgData name="Steve Nicklin" userId="4d267a5b-9ae4-459a-bbb3-586e46512d6c" providerId="ADAL" clId="{F710696D-343F-4E58-B758-734A5772CF35}" dt="2024-08-12T21:30:19.256" v="1801" actId="6549"/>
        <pc:sldMkLst>
          <pc:docMk/>
          <pc:sldMk cId="3518045756" sldId="2147308334"/>
        </pc:sldMkLst>
      </pc:sldChg>
      <pc:sldChg chg="modNotesTx">
        <pc:chgData name="Steve Nicklin" userId="4d267a5b-9ae4-459a-bbb3-586e46512d6c" providerId="ADAL" clId="{F710696D-343F-4E58-B758-734A5772CF35}" dt="2024-08-13T21:54:55.704" v="4336" actId="6549"/>
        <pc:sldMkLst>
          <pc:docMk/>
          <pc:sldMk cId="4248888373" sldId="2147308339"/>
        </pc:sldMkLst>
      </pc:sldChg>
      <pc:sldChg chg="modNotesTx">
        <pc:chgData name="Steve Nicklin" userId="4d267a5b-9ae4-459a-bbb3-586e46512d6c" providerId="ADAL" clId="{F710696D-343F-4E58-B758-734A5772CF35}" dt="2024-08-12T21:25:21.948" v="1612" actId="6549"/>
        <pc:sldMkLst>
          <pc:docMk/>
          <pc:sldMk cId="100235988" sldId="2147308356"/>
        </pc:sldMkLst>
      </pc:sldChg>
      <pc:sldChg chg="add">
        <pc:chgData name="Steve Nicklin" userId="4d267a5b-9ae4-459a-bbb3-586e46512d6c" providerId="ADAL" clId="{F710696D-343F-4E58-B758-734A5772CF35}" dt="2024-08-12T19:51:59.258" v="54"/>
        <pc:sldMkLst>
          <pc:docMk/>
          <pc:sldMk cId="512771080" sldId="2147308360"/>
        </pc:sldMkLst>
      </pc:sldChg>
      <pc:sldChg chg="del">
        <pc:chgData name="Steve Nicklin" userId="4d267a5b-9ae4-459a-bbb3-586e46512d6c" providerId="ADAL" clId="{F710696D-343F-4E58-B758-734A5772CF35}" dt="2024-08-12T19:51:48.853" v="53" actId="2696"/>
        <pc:sldMkLst>
          <pc:docMk/>
          <pc:sldMk cId="4067706600" sldId="2147308360"/>
        </pc:sldMkLst>
      </pc:sldChg>
      <pc:sldChg chg="modNotesTx">
        <pc:chgData name="Steve Nicklin" userId="4d267a5b-9ae4-459a-bbb3-586e46512d6c" providerId="ADAL" clId="{F710696D-343F-4E58-B758-734A5772CF35}" dt="2024-08-12T21:27:15.776" v="1728" actId="6549"/>
        <pc:sldMkLst>
          <pc:docMk/>
          <pc:sldMk cId="2356457794" sldId="2147308362"/>
        </pc:sldMkLst>
      </pc:sldChg>
      <pc:sldChg chg="del">
        <pc:chgData name="Steve Nicklin" userId="4d267a5b-9ae4-459a-bbb3-586e46512d6c" providerId="ADAL" clId="{F710696D-343F-4E58-B758-734A5772CF35}" dt="2024-08-12T19:51:48.853" v="53" actId="2696"/>
        <pc:sldMkLst>
          <pc:docMk/>
          <pc:sldMk cId="506964403" sldId="2147308363"/>
        </pc:sldMkLst>
      </pc:sldChg>
      <pc:sldChg chg="add">
        <pc:chgData name="Steve Nicklin" userId="4d267a5b-9ae4-459a-bbb3-586e46512d6c" providerId="ADAL" clId="{F710696D-343F-4E58-B758-734A5772CF35}" dt="2024-08-12T19:51:59.258" v="54"/>
        <pc:sldMkLst>
          <pc:docMk/>
          <pc:sldMk cId="1770903093" sldId="2147308363"/>
        </pc:sldMkLst>
      </pc:sldChg>
      <pc:sldChg chg="addSp delSp modSp mod modNotesTx">
        <pc:chgData name="Steve Nicklin" userId="4d267a5b-9ae4-459a-bbb3-586e46512d6c" providerId="ADAL" clId="{F710696D-343F-4E58-B758-734A5772CF35}" dt="2024-08-13T21:52:05.227" v="4317" actId="6549"/>
        <pc:sldMkLst>
          <pc:docMk/>
          <pc:sldMk cId="3628997812" sldId="2147308367"/>
        </pc:sldMkLst>
        <pc:spChg chg="add mod">
          <ac:chgData name="Steve Nicklin" userId="4d267a5b-9ae4-459a-bbb3-586e46512d6c" providerId="ADAL" clId="{F710696D-343F-4E58-B758-734A5772CF35}" dt="2024-08-13T18:39:30.544" v="2933"/>
          <ac:spMkLst>
            <pc:docMk/>
            <pc:sldMk cId="3628997812" sldId="2147308367"/>
            <ac:spMk id="7" creationId="{AE6066D6-467E-E3D7-9918-8528715669E1}"/>
          </ac:spMkLst>
        </pc:spChg>
        <pc:spChg chg="add del mod ord">
          <ac:chgData name="Steve Nicklin" userId="4d267a5b-9ae4-459a-bbb3-586e46512d6c" providerId="ADAL" clId="{F710696D-343F-4E58-B758-734A5772CF35}" dt="2024-08-13T18:39:47.392" v="2936" actId="478"/>
          <ac:spMkLst>
            <pc:docMk/>
            <pc:sldMk cId="3628997812" sldId="2147308367"/>
            <ac:spMk id="8" creationId="{9F3928FD-902E-353F-525F-292FDB9DAFBB}"/>
          </ac:spMkLst>
        </pc:spChg>
        <pc:spChg chg="add mod">
          <ac:chgData name="Steve Nicklin" userId="4d267a5b-9ae4-459a-bbb3-586e46512d6c" providerId="ADAL" clId="{F710696D-343F-4E58-B758-734A5772CF35}" dt="2024-08-13T18:40:29.784" v="2943" actId="1076"/>
          <ac:spMkLst>
            <pc:docMk/>
            <pc:sldMk cId="3628997812" sldId="2147308367"/>
            <ac:spMk id="9" creationId="{B47B2CA7-87D5-6DF5-1AEC-D8986A6C0B21}"/>
          </ac:spMkLst>
        </pc:spChg>
        <pc:spChg chg="add mod">
          <ac:chgData name="Steve Nicklin" userId="4d267a5b-9ae4-459a-bbb3-586e46512d6c" providerId="ADAL" clId="{F710696D-343F-4E58-B758-734A5772CF35}" dt="2024-08-13T18:40:11.959" v="2939" actId="1076"/>
          <ac:spMkLst>
            <pc:docMk/>
            <pc:sldMk cId="3628997812" sldId="2147308367"/>
            <ac:spMk id="10" creationId="{294BF519-FFE2-BD24-176B-F3670AE45A98}"/>
          </ac:spMkLst>
        </pc:spChg>
        <pc:picChg chg="add mod">
          <ac:chgData name="Steve Nicklin" userId="4d267a5b-9ae4-459a-bbb3-586e46512d6c" providerId="ADAL" clId="{F710696D-343F-4E58-B758-734A5772CF35}" dt="2024-08-13T18:40:18.641" v="2941" actId="1076"/>
          <ac:picMkLst>
            <pc:docMk/>
            <pc:sldMk cId="3628997812" sldId="2147308367"/>
            <ac:picMk id="3" creationId="{68C63C2A-7E9B-4329-C751-CA8232AF8374}"/>
          </ac:picMkLst>
        </pc:picChg>
        <pc:picChg chg="del mod modCrop">
          <ac:chgData name="Steve Nicklin" userId="4d267a5b-9ae4-459a-bbb3-586e46512d6c" providerId="ADAL" clId="{F710696D-343F-4E58-B758-734A5772CF35}" dt="2024-08-13T18:38:56.533" v="2929" actId="478"/>
          <ac:picMkLst>
            <pc:docMk/>
            <pc:sldMk cId="3628997812" sldId="2147308367"/>
            <ac:picMk id="5" creationId="{924D2F71-BF30-B664-86FC-BAE57D852DC8}"/>
          </ac:picMkLst>
        </pc:picChg>
        <pc:picChg chg="add mod">
          <ac:chgData name="Steve Nicklin" userId="4d267a5b-9ae4-459a-bbb3-586e46512d6c" providerId="ADAL" clId="{F710696D-343F-4E58-B758-734A5772CF35}" dt="2024-08-13T18:40:15.263" v="2940" actId="1076"/>
          <ac:picMkLst>
            <pc:docMk/>
            <pc:sldMk cId="3628997812" sldId="2147308367"/>
            <ac:picMk id="6" creationId="{CCB59B61-A8CD-2212-9C3B-2EAC68900253}"/>
          </ac:picMkLst>
        </pc:picChg>
      </pc:sldChg>
      <pc:sldChg chg="modNotesTx">
        <pc:chgData name="Steve Nicklin" userId="4d267a5b-9ae4-459a-bbb3-586e46512d6c" providerId="ADAL" clId="{F710696D-343F-4E58-B758-734A5772CF35}" dt="2024-08-12T21:33:29.357" v="2181" actId="20577"/>
        <pc:sldMkLst>
          <pc:docMk/>
          <pc:sldMk cId="85996486" sldId="2147308370"/>
        </pc:sldMkLst>
      </pc:sldChg>
      <pc:sldChg chg="addSp modSp modNotesTx">
        <pc:chgData name="Steve Nicklin" userId="4d267a5b-9ae4-459a-bbb3-586e46512d6c" providerId="ADAL" clId="{F710696D-343F-4E58-B758-734A5772CF35}" dt="2024-08-13T22:03:43.720" v="4337"/>
        <pc:sldMkLst>
          <pc:docMk/>
          <pc:sldMk cId="4103700356" sldId="2147308373"/>
        </pc:sldMkLst>
        <pc:spChg chg="add mod">
          <ac:chgData name="Steve Nicklin" userId="4d267a5b-9ae4-459a-bbb3-586e46512d6c" providerId="ADAL" clId="{F710696D-343F-4E58-B758-734A5772CF35}" dt="2024-08-13T22:03:43.720" v="4337"/>
          <ac:spMkLst>
            <pc:docMk/>
            <pc:sldMk cId="4103700356" sldId="2147308373"/>
            <ac:spMk id="3" creationId="{553F4C99-5D9E-835C-8DB4-DA3207DE5BEA}"/>
          </ac:spMkLst>
        </pc:spChg>
      </pc:sldChg>
      <pc:sldChg chg="modNotesTx">
        <pc:chgData name="Steve Nicklin" userId="4d267a5b-9ae4-459a-bbb3-586e46512d6c" providerId="ADAL" clId="{F710696D-343F-4E58-B758-734A5772CF35}" dt="2024-08-12T19:55:37.861" v="244" actId="6549"/>
        <pc:sldMkLst>
          <pc:docMk/>
          <pc:sldMk cId="1407923546" sldId="2147308374"/>
        </pc:sldMkLst>
      </pc:sldChg>
      <pc:sldChg chg="modNotesTx">
        <pc:chgData name="Steve Nicklin" userId="4d267a5b-9ae4-459a-bbb3-586e46512d6c" providerId="ADAL" clId="{F710696D-343F-4E58-B758-734A5772CF35}" dt="2024-08-12T19:56:26.331" v="265" actId="6549"/>
        <pc:sldMkLst>
          <pc:docMk/>
          <pc:sldMk cId="3066338815" sldId="2147308375"/>
        </pc:sldMkLst>
      </pc:sldChg>
      <pc:sldChg chg="addSp delSp modSp new mod">
        <pc:chgData name="Steve Nicklin" userId="4d267a5b-9ae4-459a-bbb3-586e46512d6c" providerId="ADAL" clId="{F710696D-343F-4E58-B758-734A5772CF35}" dt="2024-08-13T16:27:51.470" v="2610" actId="1076"/>
        <pc:sldMkLst>
          <pc:docMk/>
          <pc:sldMk cId="683952200" sldId="2147308376"/>
        </pc:sldMkLst>
        <pc:spChg chg="mod">
          <ac:chgData name="Steve Nicklin" userId="4d267a5b-9ae4-459a-bbb3-586e46512d6c" providerId="ADAL" clId="{F710696D-343F-4E58-B758-734A5772CF35}" dt="2024-08-13T16:23:52.305" v="2567" actId="6549"/>
          <ac:spMkLst>
            <pc:docMk/>
            <pc:sldMk cId="683952200" sldId="2147308376"/>
            <ac:spMk id="2" creationId="{805CD1F6-8250-DDFA-1F6F-8BF969D61A7D}"/>
          </ac:spMkLst>
        </pc:spChg>
        <pc:spChg chg="del">
          <ac:chgData name="Steve Nicklin" userId="4d267a5b-9ae4-459a-bbb3-586e46512d6c" providerId="ADAL" clId="{F710696D-343F-4E58-B758-734A5772CF35}" dt="2024-08-13T16:21:54.761" v="2525" actId="478"/>
          <ac:spMkLst>
            <pc:docMk/>
            <pc:sldMk cId="683952200" sldId="2147308376"/>
            <ac:spMk id="3" creationId="{3520F25F-3D0B-ED83-C583-5D90BCB740A4}"/>
          </ac:spMkLst>
        </pc:spChg>
        <pc:spChg chg="add mod">
          <ac:chgData name="Steve Nicklin" userId="4d267a5b-9ae4-459a-bbb3-586e46512d6c" providerId="ADAL" clId="{F710696D-343F-4E58-B758-734A5772CF35}" dt="2024-08-13T16:27:17.897" v="2607" actId="113"/>
          <ac:spMkLst>
            <pc:docMk/>
            <pc:sldMk cId="683952200" sldId="2147308376"/>
            <ac:spMk id="9" creationId="{868B1760-7743-30C4-78F0-BC95C2207826}"/>
          </ac:spMkLst>
        </pc:spChg>
        <pc:spChg chg="add mod">
          <ac:chgData name="Steve Nicklin" userId="4d267a5b-9ae4-459a-bbb3-586e46512d6c" providerId="ADAL" clId="{F710696D-343F-4E58-B758-734A5772CF35}" dt="2024-08-13T16:27:45.940" v="2608"/>
          <ac:spMkLst>
            <pc:docMk/>
            <pc:sldMk cId="683952200" sldId="2147308376"/>
            <ac:spMk id="10" creationId="{8A186B47-8BF7-2CA9-0BD4-BA2657B3F3AB}"/>
          </ac:spMkLst>
        </pc:spChg>
        <pc:picChg chg="add mod">
          <ac:chgData name="Steve Nicklin" userId="4d267a5b-9ae4-459a-bbb3-586e46512d6c" providerId="ADAL" clId="{F710696D-343F-4E58-B758-734A5772CF35}" dt="2024-08-13T16:27:51.470" v="2610" actId="1076"/>
          <ac:picMkLst>
            <pc:docMk/>
            <pc:sldMk cId="683952200" sldId="2147308376"/>
            <ac:picMk id="6" creationId="{61EF1049-3D63-C817-472F-FC1D9CC90DB2}"/>
          </ac:picMkLst>
        </pc:picChg>
        <pc:picChg chg="add mod">
          <ac:chgData name="Steve Nicklin" userId="4d267a5b-9ae4-459a-bbb3-586e46512d6c" providerId="ADAL" clId="{F710696D-343F-4E58-B758-734A5772CF35}" dt="2024-08-13T16:27:49.636" v="2609" actId="1076"/>
          <ac:picMkLst>
            <pc:docMk/>
            <pc:sldMk cId="683952200" sldId="2147308376"/>
            <ac:picMk id="8" creationId="{DA65DDAA-6C28-FA05-AA2A-51527B01D4C6}"/>
          </ac:picMkLst>
        </pc:picChg>
      </pc:sldChg>
      <pc:sldChg chg="del">
        <pc:chgData name="Steve Nicklin" userId="4d267a5b-9ae4-459a-bbb3-586e46512d6c" providerId="ADAL" clId="{F710696D-343F-4E58-B758-734A5772CF35}" dt="2024-08-13T20:44:46.799" v="3483" actId="47"/>
        <pc:sldMkLst>
          <pc:docMk/>
          <pc:sldMk cId="1322738630" sldId="2147472284"/>
        </pc:sldMkLst>
      </pc:sldChg>
      <pc:sldChg chg="add del">
        <pc:chgData name="Steve Nicklin" userId="4d267a5b-9ae4-459a-bbb3-586e46512d6c" providerId="ADAL" clId="{F710696D-343F-4E58-B758-734A5772CF35}" dt="2024-08-13T20:50:25.202" v="3634" actId="47"/>
        <pc:sldMkLst>
          <pc:docMk/>
          <pc:sldMk cId="1114269117" sldId="2147472301"/>
        </pc:sldMkLst>
      </pc:sldChg>
      <pc:sldChg chg="del">
        <pc:chgData name="Steve Nicklin" userId="4d267a5b-9ae4-459a-bbb3-586e46512d6c" providerId="ADAL" clId="{F710696D-343F-4E58-B758-734A5772CF35}" dt="2024-08-13T20:42:38.531" v="3399" actId="47"/>
        <pc:sldMkLst>
          <pc:docMk/>
          <pc:sldMk cId="37620589" sldId="2147472302"/>
        </pc:sldMkLst>
      </pc:sldChg>
      <pc:sldChg chg="del">
        <pc:chgData name="Steve Nicklin" userId="4d267a5b-9ae4-459a-bbb3-586e46512d6c" providerId="ADAL" clId="{F710696D-343F-4E58-B758-734A5772CF35}" dt="2024-08-13T20:48:17.607" v="3563" actId="47"/>
        <pc:sldMkLst>
          <pc:docMk/>
          <pc:sldMk cId="577006156" sldId="2147472332"/>
        </pc:sldMkLst>
      </pc:sldChg>
      <pc:sldChg chg="addSp delSp modSp mod">
        <pc:chgData name="Steve Nicklin" userId="4d267a5b-9ae4-459a-bbb3-586e46512d6c" providerId="ADAL" clId="{F710696D-343F-4E58-B758-734A5772CF35}" dt="2024-08-13T20:51:20.027" v="3666" actId="20577"/>
        <pc:sldMkLst>
          <pc:docMk/>
          <pc:sldMk cId="3132344926" sldId="2147472333"/>
        </pc:sldMkLst>
        <pc:spChg chg="mod">
          <ac:chgData name="Steve Nicklin" userId="4d267a5b-9ae4-459a-bbb3-586e46512d6c" providerId="ADAL" clId="{F710696D-343F-4E58-B758-734A5772CF35}" dt="2024-08-13T20:51:20.027" v="3666" actId="20577"/>
          <ac:spMkLst>
            <pc:docMk/>
            <pc:sldMk cId="3132344926" sldId="2147472333"/>
            <ac:spMk id="2" creationId="{805CD1F6-8250-DDFA-1F6F-8BF969D61A7D}"/>
          </ac:spMkLst>
        </pc:spChg>
        <pc:spChg chg="mod">
          <ac:chgData name="Steve Nicklin" userId="4d267a5b-9ae4-459a-bbb3-586e46512d6c" providerId="ADAL" clId="{F710696D-343F-4E58-B758-734A5772CF35}" dt="2024-08-13T16:38:57.566" v="2856" actId="1076"/>
          <ac:spMkLst>
            <pc:docMk/>
            <pc:sldMk cId="3132344926" sldId="2147472333"/>
            <ac:spMk id="9" creationId="{868B1760-7743-30C4-78F0-BC95C2207826}"/>
          </ac:spMkLst>
        </pc:spChg>
        <pc:picChg chg="add mod">
          <ac:chgData name="Steve Nicklin" userId="4d267a5b-9ae4-459a-bbb3-586e46512d6c" providerId="ADAL" clId="{F710696D-343F-4E58-B758-734A5772CF35}" dt="2024-08-13T16:39:38.125" v="2862" actId="1076"/>
          <ac:picMkLst>
            <pc:docMk/>
            <pc:sldMk cId="3132344926" sldId="2147472333"/>
            <ac:picMk id="5" creationId="{E46AB321-0733-87B8-D87C-609A5D3DA68C}"/>
          </ac:picMkLst>
        </pc:picChg>
        <pc:picChg chg="del">
          <ac:chgData name="Steve Nicklin" userId="4d267a5b-9ae4-459a-bbb3-586e46512d6c" providerId="ADAL" clId="{F710696D-343F-4E58-B758-734A5772CF35}" dt="2024-08-13T16:39:00.473" v="2857" actId="478"/>
          <ac:picMkLst>
            <pc:docMk/>
            <pc:sldMk cId="3132344926" sldId="2147472333"/>
            <ac:picMk id="6" creationId="{61EF1049-3D63-C817-472F-FC1D9CC90DB2}"/>
          </ac:picMkLst>
        </pc:picChg>
        <pc:picChg chg="del">
          <ac:chgData name="Steve Nicklin" userId="4d267a5b-9ae4-459a-bbb3-586e46512d6c" providerId="ADAL" clId="{F710696D-343F-4E58-B758-734A5772CF35}" dt="2024-08-13T16:39:01.636" v="2858" actId="478"/>
          <ac:picMkLst>
            <pc:docMk/>
            <pc:sldMk cId="3132344926" sldId="2147472333"/>
            <ac:picMk id="8" creationId="{DA65DDAA-6C28-FA05-AA2A-51527B01D4C6}"/>
          </ac:picMkLst>
        </pc:picChg>
        <pc:picChg chg="add mod">
          <ac:chgData name="Steve Nicklin" userId="4d267a5b-9ae4-459a-bbb3-586e46512d6c" providerId="ADAL" clId="{F710696D-343F-4E58-B758-734A5772CF35}" dt="2024-08-13T16:40:41.489" v="2865" actId="1076"/>
          <ac:picMkLst>
            <pc:docMk/>
            <pc:sldMk cId="3132344926" sldId="2147472333"/>
            <ac:picMk id="11" creationId="{CADFE078-0314-689A-528A-B30C1D2E9F66}"/>
          </ac:picMkLst>
        </pc:picChg>
      </pc:sldChg>
      <pc:sldChg chg="addSp delSp modSp new mod">
        <pc:chgData name="Steve Nicklin" userId="4d267a5b-9ae4-459a-bbb3-586e46512d6c" providerId="ADAL" clId="{F710696D-343F-4E58-B758-734A5772CF35}" dt="2024-08-13T22:04:41.306" v="4372" actId="20577"/>
        <pc:sldMkLst>
          <pc:docMk/>
          <pc:sldMk cId="4015305848" sldId="2147472334"/>
        </pc:sldMkLst>
        <pc:spChg chg="mod">
          <ac:chgData name="Steve Nicklin" userId="4d267a5b-9ae4-459a-bbb3-586e46512d6c" providerId="ADAL" clId="{F710696D-343F-4E58-B758-734A5772CF35}" dt="2024-08-13T22:04:41.306" v="4372" actId="20577"/>
          <ac:spMkLst>
            <pc:docMk/>
            <pc:sldMk cId="4015305848" sldId="2147472334"/>
            <ac:spMk id="2" creationId="{4A25AFA1-B925-3A35-47C2-32EC9B0AED1B}"/>
          </ac:spMkLst>
        </pc:spChg>
        <pc:spChg chg="add mod">
          <ac:chgData name="Steve Nicklin" userId="4d267a5b-9ae4-459a-bbb3-586e46512d6c" providerId="ADAL" clId="{F710696D-343F-4E58-B758-734A5772CF35}" dt="2024-08-13T22:04:32.139" v="4369" actId="1076"/>
          <ac:spMkLst>
            <pc:docMk/>
            <pc:sldMk cId="4015305848" sldId="2147472334"/>
            <ac:spMk id="3" creationId="{2AD32CD4-AFF3-5FB4-1813-8781C1A70C89}"/>
          </ac:spMkLst>
        </pc:spChg>
        <pc:spChg chg="del">
          <ac:chgData name="Steve Nicklin" userId="4d267a5b-9ae4-459a-bbb3-586e46512d6c" providerId="ADAL" clId="{F710696D-343F-4E58-B758-734A5772CF35}" dt="2024-08-13T18:42:31.130" v="2987"/>
          <ac:spMkLst>
            <pc:docMk/>
            <pc:sldMk cId="4015305848" sldId="2147472334"/>
            <ac:spMk id="3" creationId="{9CF4458C-85C4-14D7-F24B-EDBEEC934741}"/>
          </ac:spMkLst>
        </pc:spChg>
        <pc:spChg chg="add del mod">
          <ac:chgData name="Steve Nicklin" userId="4d267a5b-9ae4-459a-bbb3-586e46512d6c" providerId="ADAL" clId="{F710696D-343F-4E58-B758-734A5772CF35}" dt="2024-08-13T18:42:33.887" v="2988" actId="478"/>
          <ac:spMkLst>
            <pc:docMk/>
            <pc:sldMk cId="4015305848" sldId="2147472334"/>
            <ac:spMk id="5" creationId="{B08D2A75-977F-BC9C-F8F5-8F27AC6A6723}"/>
          </ac:spMkLst>
        </pc:spChg>
        <pc:spChg chg="add mod">
          <ac:chgData name="Steve Nicklin" userId="4d267a5b-9ae4-459a-bbb3-586e46512d6c" providerId="ADAL" clId="{F710696D-343F-4E58-B758-734A5772CF35}" dt="2024-08-13T18:52:55.330" v="3267" actId="6549"/>
          <ac:spMkLst>
            <pc:docMk/>
            <pc:sldMk cId="4015305848" sldId="2147472334"/>
            <ac:spMk id="7" creationId="{023BC562-4E3E-B1D7-02B5-880E2248A0E4}"/>
          </ac:spMkLst>
        </pc:spChg>
        <pc:picChg chg="add mod">
          <ac:chgData name="Steve Nicklin" userId="4d267a5b-9ae4-459a-bbb3-586e46512d6c" providerId="ADAL" clId="{F710696D-343F-4E58-B758-734A5772CF35}" dt="2024-08-13T18:50:53.520" v="3150" actId="1076"/>
          <ac:picMkLst>
            <pc:docMk/>
            <pc:sldMk cId="4015305848" sldId="2147472334"/>
            <ac:picMk id="9" creationId="{3BD4DD45-96C7-D4DA-F360-11E4093E15FF}"/>
          </ac:picMkLst>
        </pc:picChg>
      </pc:sldChg>
      <pc:sldChg chg="addSp delSp modSp new mod">
        <pc:chgData name="Steve Nicklin" userId="4d267a5b-9ae4-459a-bbb3-586e46512d6c" providerId="ADAL" clId="{F710696D-343F-4E58-B758-734A5772CF35}" dt="2024-08-13T20:42:24.780" v="3398" actId="14100"/>
        <pc:sldMkLst>
          <pc:docMk/>
          <pc:sldMk cId="2480565016" sldId="2147472335"/>
        </pc:sldMkLst>
        <pc:spChg chg="mod">
          <ac:chgData name="Steve Nicklin" userId="4d267a5b-9ae4-459a-bbb3-586e46512d6c" providerId="ADAL" clId="{F710696D-343F-4E58-B758-734A5772CF35}" dt="2024-08-13T20:41:59.671" v="3394" actId="6549"/>
          <ac:spMkLst>
            <pc:docMk/>
            <pc:sldMk cId="2480565016" sldId="2147472335"/>
            <ac:spMk id="2" creationId="{6BC9B6BA-353F-E11A-36CC-90CD22B569E8}"/>
          </ac:spMkLst>
        </pc:spChg>
        <pc:spChg chg="del">
          <ac:chgData name="Steve Nicklin" userId="4d267a5b-9ae4-459a-bbb3-586e46512d6c" providerId="ADAL" clId="{F710696D-343F-4E58-B758-734A5772CF35}" dt="2024-08-13T20:41:22.257" v="3333" actId="478"/>
          <ac:spMkLst>
            <pc:docMk/>
            <pc:sldMk cId="2480565016" sldId="2147472335"/>
            <ac:spMk id="3" creationId="{8FC5BB36-8AF9-3580-C4BE-60ED41988660}"/>
          </ac:spMkLst>
        </pc:spChg>
        <pc:spChg chg="add mod">
          <ac:chgData name="Steve Nicklin" userId="4d267a5b-9ae4-459a-bbb3-586e46512d6c" providerId="ADAL" clId="{F710696D-343F-4E58-B758-734A5772CF35}" dt="2024-08-13T20:42:14.079" v="3395"/>
          <ac:spMkLst>
            <pc:docMk/>
            <pc:sldMk cId="2480565016" sldId="2147472335"/>
            <ac:spMk id="7" creationId="{B4D3259B-4EB9-FF59-AFC2-36D5B3C17A84}"/>
          </ac:spMkLst>
        </pc:spChg>
        <pc:picChg chg="add mod">
          <ac:chgData name="Steve Nicklin" userId="4d267a5b-9ae4-459a-bbb3-586e46512d6c" providerId="ADAL" clId="{F710696D-343F-4E58-B758-734A5772CF35}" dt="2024-08-13T20:42:24.780" v="3398" actId="14100"/>
          <ac:picMkLst>
            <pc:docMk/>
            <pc:sldMk cId="2480565016" sldId="2147472335"/>
            <ac:picMk id="6" creationId="{F31C1663-7057-A629-FF0C-A36802AF5DA6}"/>
          </ac:picMkLst>
        </pc:picChg>
      </pc:sldChg>
      <pc:sldChg chg="addSp delSp modSp new mod">
        <pc:chgData name="Steve Nicklin" userId="4d267a5b-9ae4-459a-bbb3-586e46512d6c" providerId="ADAL" clId="{F710696D-343F-4E58-B758-734A5772CF35}" dt="2024-08-13T22:04:03.490" v="4338"/>
        <pc:sldMkLst>
          <pc:docMk/>
          <pc:sldMk cId="1075322116" sldId="2147472336"/>
        </pc:sldMkLst>
        <pc:spChg chg="mod">
          <ac:chgData name="Steve Nicklin" userId="4d267a5b-9ae4-459a-bbb3-586e46512d6c" providerId="ADAL" clId="{F710696D-343F-4E58-B758-734A5772CF35}" dt="2024-08-13T20:44:24.225" v="3480" actId="20577"/>
          <ac:spMkLst>
            <pc:docMk/>
            <pc:sldMk cId="1075322116" sldId="2147472336"/>
            <ac:spMk id="2" creationId="{F72D03C9-C18B-A42C-A573-EF3EDF942779}"/>
          </ac:spMkLst>
        </pc:spChg>
        <pc:spChg chg="add mod">
          <ac:chgData name="Steve Nicklin" userId="4d267a5b-9ae4-459a-bbb3-586e46512d6c" providerId="ADAL" clId="{F710696D-343F-4E58-B758-734A5772CF35}" dt="2024-08-13T22:04:03.490" v="4338"/>
          <ac:spMkLst>
            <pc:docMk/>
            <pc:sldMk cId="1075322116" sldId="2147472336"/>
            <ac:spMk id="3" creationId="{8B969C47-4B2D-607A-971E-090CCF8C2ACB}"/>
          </ac:spMkLst>
        </pc:spChg>
        <pc:spChg chg="del">
          <ac:chgData name="Steve Nicklin" userId="4d267a5b-9ae4-459a-bbb3-586e46512d6c" providerId="ADAL" clId="{F710696D-343F-4E58-B758-734A5772CF35}" dt="2024-08-13T20:43:45.920" v="3403" actId="478"/>
          <ac:spMkLst>
            <pc:docMk/>
            <pc:sldMk cId="1075322116" sldId="2147472336"/>
            <ac:spMk id="3" creationId="{D2ECEEE0-2526-0476-BC69-7C8542E9412A}"/>
          </ac:spMkLst>
        </pc:spChg>
        <pc:spChg chg="add del mod">
          <ac:chgData name="Steve Nicklin" userId="4d267a5b-9ae4-459a-bbb3-586e46512d6c" providerId="ADAL" clId="{F710696D-343F-4E58-B758-734A5772CF35}" dt="2024-08-13T20:50:35.905" v="3637" actId="478"/>
          <ac:spMkLst>
            <pc:docMk/>
            <pc:sldMk cId="1075322116" sldId="2147472336"/>
            <ac:spMk id="7" creationId="{07BAB093-EA59-EB35-45BA-87F6FA286CF0}"/>
          </ac:spMkLst>
        </pc:spChg>
        <pc:picChg chg="add mod">
          <ac:chgData name="Steve Nicklin" userId="4d267a5b-9ae4-459a-bbb3-586e46512d6c" providerId="ADAL" clId="{F710696D-343F-4E58-B758-734A5772CF35}" dt="2024-08-13T20:44:36.651" v="3482" actId="1076"/>
          <ac:picMkLst>
            <pc:docMk/>
            <pc:sldMk cId="1075322116" sldId="2147472336"/>
            <ac:picMk id="6" creationId="{0D91FDD2-CB77-7EEE-9E05-F7588813E713}"/>
          </ac:picMkLst>
        </pc:picChg>
      </pc:sldChg>
      <pc:sldChg chg="addSp delSp modSp new mod ord">
        <pc:chgData name="Steve Nicklin" userId="4d267a5b-9ae4-459a-bbb3-586e46512d6c" providerId="ADAL" clId="{F710696D-343F-4E58-B758-734A5772CF35}" dt="2024-08-13T20:50:46.525" v="3640"/>
        <pc:sldMkLst>
          <pc:docMk/>
          <pc:sldMk cId="181292697" sldId="2147472337"/>
        </pc:sldMkLst>
        <pc:spChg chg="mod">
          <ac:chgData name="Steve Nicklin" userId="4d267a5b-9ae4-459a-bbb3-586e46512d6c" providerId="ADAL" clId="{F710696D-343F-4E58-B758-734A5772CF35}" dt="2024-08-13T20:47:27.297" v="3557" actId="20577"/>
          <ac:spMkLst>
            <pc:docMk/>
            <pc:sldMk cId="181292697" sldId="2147472337"/>
            <ac:spMk id="2" creationId="{5284ECFF-E076-91D6-07A8-509B746893D8}"/>
          </ac:spMkLst>
        </pc:spChg>
        <pc:spChg chg="del">
          <ac:chgData name="Steve Nicklin" userId="4d267a5b-9ae4-459a-bbb3-586e46512d6c" providerId="ADAL" clId="{F710696D-343F-4E58-B758-734A5772CF35}" dt="2024-08-13T20:45:37.796" v="3484" actId="478"/>
          <ac:spMkLst>
            <pc:docMk/>
            <pc:sldMk cId="181292697" sldId="2147472337"/>
            <ac:spMk id="3" creationId="{38D119B9-51CF-3207-CC39-7DE906F064D4}"/>
          </ac:spMkLst>
        </pc:spChg>
        <pc:spChg chg="add del mod">
          <ac:chgData name="Steve Nicklin" userId="4d267a5b-9ae4-459a-bbb3-586e46512d6c" providerId="ADAL" clId="{F710696D-343F-4E58-B758-734A5772CF35}" dt="2024-08-13T20:50:43.963" v="3639" actId="478"/>
          <ac:spMkLst>
            <pc:docMk/>
            <pc:sldMk cId="181292697" sldId="2147472337"/>
            <ac:spMk id="9" creationId="{1F603C0F-1B7A-8EBD-E084-391A8F26BC3B}"/>
          </ac:spMkLst>
        </pc:spChg>
        <pc:spChg chg="add mod">
          <ac:chgData name="Steve Nicklin" userId="4d267a5b-9ae4-459a-bbb3-586e46512d6c" providerId="ADAL" clId="{F710696D-343F-4E58-B758-734A5772CF35}" dt="2024-08-13T20:50:46.525" v="3640"/>
          <ac:spMkLst>
            <pc:docMk/>
            <pc:sldMk cId="181292697" sldId="2147472337"/>
            <ac:spMk id="10" creationId="{68570A9E-DA0F-09F3-79D4-1ABC66F8150E}"/>
          </ac:spMkLst>
        </pc:spChg>
        <pc:picChg chg="add mod">
          <ac:chgData name="Steve Nicklin" userId="4d267a5b-9ae4-459a-bbb3-586e46512d6c" providerId="ADAL" clId="{F710696D-343F-4E58-B758-734A5772CF35}" dt="2024-08-13T20:47:00.304" v="3491" actId="1076"/>
          <ac:picMkLst>
            <pc:docMk/>
            <pc:sldMk cId="181292697" sldId="2147472337"/>
            <ac:picMk id="6" creationId="{1FFC78C6-BCFB-78D2-B682-489E86DAE065}"/>
          </ac:picMkLst>
        </pc:picChg>
        <pc:picChg chg="add mod">
          <ac:chgData name="Steve Nicklin" userId="4d267a5b-9ae4-459a-bbb3-586e46512d6c" providerId="ADAL" clId="{F710696D-343F-4E58-B758-734A5772CF35}" dt="2024-08-13T20:47:03.313" v="3492" actId="1076"/>
          <ac:picMkLst>
            <pc:docMk/>
            <pc:sldMk cId="181292697" sldId="2147472337"/>
            <ac:picMk id="8" creationId="{F17BAA34-5E9F-D5B8-946A-05C42CD50D65}"/>
          </ac:picMkLst>
        </pc:picChg>
      </pc:sldChg>
      <pc:sldChg chg="addSp delSp modSp new mod">
        <pc:chgData name="Steve Nicklin" userId="4d267a5b-9ae4-459a-bbb3-586e46512d6c" providerId="ADAL" clId="{F710696D-343F-4E58-B758-734A5772CF35}" dt="2024-08-13T20:50:29.518" v="3635"/>
        <pc:sldMkLst>
          <pc:docMk/>
          <pc:sldMk cId="1181129068" sldId="2147472338"/>
        </pc:sldMkLst>
        <pc:spChg chg="mod">
          <ac:chgData name="Steve Nicklin" userId="4d267a5b-9ae4-459a-bbb3-586e46512d6c" providerId="ADAL" clId="{F710696D-343F-4E58-B758-734A5772CF35}" dt="2024-08-13T20:48:56.096" v="3608" actId="6549"/>
          <ac:spMkLst>
            <pc:docMk/>
            <pc:sldMk cId="1181129068" sldId="2147472338"/>
            <ac:spMk id="2" creationId="{DDF239F0-DD3D-5F67-1FCC-6194F802DFBB}"/>
          </ac:spMkLst>
        </pc:spChg>
        <pc:spChg chg="del">
          <ac:chgData name="Steve Nicklin" userId="4d267a5b-9ae4-459a-bbb3-586e46512d6c" providerId="ADAL" clId="{F710696D-343F-4E58-B758-734A5772CF35}" dt="2024-08-13T20:47:53.693" v="3558" actId="478"/>
          <ac:spMkLst>
            <pc:docMk/>
            <pc:sldMk cId="1181129068" sldId="2147472338"/>
            <ac:spMk id="3" creationId="{E8C6655A-659F-701C-EFCB-3F310AAC9387}"/>
          </ac:spMkLst>
        </pc:spChg>
        <pc:spChg chg="add mod">
          <ac:chgData name="Steve Nicklin" userId="4d267a5b-9ae4-459a-bbb3-586e46512d6c" providerId="ADAL" clId="{F710696D-343F-4E58-B758-734A5772CF35}" dt="2024-08-13T20:50:08.356" v="3632" actId="1076"/>
          <ac:spMkLst>
            <pc:docMk/>
            <pc:sldMk cId="1181129068" sldId="2147472338"/>
            <ac:spMk id="7" creationId="{F9C14A7C-4401-0386-996D-129849ED9C8D}"/>
          </ac:spMkLst>
        </pc:spChg>
        <pc:spChg chg="add mod">
          <ac:chgData name="Steve Nicklin" userId="4d267a5b-9ae4-459a-bbb3-586e46512d6c" providerId="ADAL" clId="{F710696D-343F-4E58-B758-734A5772CF35}" dt="2024-08-13T20:50:29.518" v="3635"/>
          <ac:spMkLst>
            <pc:docMk/>
            <pc:sldMk cId="1181129068" sldId="2147472338"/>
            <ac:spMk id="8" creationId="{0B43946B-A49E-70D5-063F-BA18AB91724E}"/>
          </ac:spMkLst>
        </pc:spChg>
        <pc:picChg chg="add mod modCrop">
          <ac:chgData name="Steve Nicklin" userId="4d267a5b-9ae4-459a-bbb3-586e46512d6c" providerId="ADAL" clId="{F710696D-343F-4E58-B758-734A5772CF35}" dt="2024-08-13T20:50:12.145" v="3633" actId="1076"/>
          <ac:picMkLst>
            <pc:docMk/>
            <pc:sldMk cId="1181129068" sldId="2147472338"/>
            <ac:picMk id="6" creationId="{FF7B4BCB-40FB-4EDE-4320-D27B8EBA5EAA}"/>
          </ac:picMkLst>
        </pc:picChg>
      </pc:sldChg>
      <pc:sldMasterChg chg="del delSldLayout">
        <pc:chgData name="Steve Nicklin" userId="4d267a5b-9ae4-459a-bbb3-586e46512d6c" providerId="ADAL" clId="{F710696D-343F-4E58-B758-734A5772CF35}" dt="2024-08-12T19:51:48.853" v="53" actId="2696"/>
        <pc:sldMasterMkLst>
          <pc:docMk/>
          <pc:sldMasterMk cId="2729373929" sldId="2147483707"/>
        </pc:sldMasterMkLst>
        <pc:sldLayoutChg chg="del">
          <pc:chgData name="Steve Nicklin" userId="4d267a5b-9ae4-459a-bbb3-586e46512d6c" providerId="ADAL" clId="{F710696D-343F-4E58-B758-734A5772CF35}" dt="2024-08-12T19:51:48.853" v="53" actId="2696"/>
          <pc:sldLayoutMkLst>
            <pc:docMk/>
            <pc:sldMasterMk cId="2729373929" sldId="2147483707"/>
            <pc:sldLayoutMk cId="921863854" sldId="2147483708"/>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183550402" sldId="2147483710"/>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471371670" sldId="2147483711"/>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675699515" sldId="2147483712"/>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2128845579" sldId="2147483713"/>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520939189" sldId="2147483714"/>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490479709" sldId="2147483715"/>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299549712" sldId="2147483717"/>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73185246" sldId="2147483718"/>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1994701952" sldId="2147483719"/>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194694547" sldId="2147483720"/>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2119198658" sldId="2147483721"/>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4135099965" sldId="2147483722"/>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995995185" sldId="2147483723"/>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955473129" sldId="2147483724"/>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4061214968" sldId="2147483725"/>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4291853985" sldId="2147483726"/>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240272636" sldId="2147483727"/>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1261241133" sldId="2147483728"/>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4180393661" sldId="2147483729"/>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2575703354" sldId="2147483730"/>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3777130728" sldId="2147483731"/>
          </pc:sldLayoutMkLst>
        </pc:sldLayoutChg>
        <pc:sldLayoutChg chg="del">
          <pc:chgData name="Steve Nicklin" userId="4d267a5b-9ae4-459a-bbb3-586e46512d6c" providerId="ADAL" clId="{F710696D-343F-4E58-B758-734A5772CF35}" dt="2024-08-12T19:51:48.853" v="53" actId="2696"/>
          <pc:sldLayoutMkLst>
            <pc:docMk/>
            <pc:sldMasterMk cId="2729373929" sldId="2147483707"/>
            <pc:sldLayoutMk cId="482338497" sldId="2147483734"/>
          </pc:sldLayoutMkLst>
        </pc:sldLayoutChg>
      </pc:sldMasterChg>
    </pc:docChg>
  </pc:docChgLst>
  <pc:docChgLst>
    <pc:chgData name="Steve Nicklin" userId="4d267a5b-9ae4-459a-bbb3-586e46512d6c" providerId="ADAL" clId="{92788089-5543-4977-AD66-9BB50E8CD50A}"/>
    <pc:docChg chg="custSel delSld modSld">
      <pc:chgData name="Steve Nicklin" userId="4d267a5b-9ae4-459a-bbb3-586e46512d6c" providerId="ADAL" clId="{92788089-5543-4977-AD66-9BB50E8CD50A}" dt="2024-06-27T16:18:07.333" v="234" actId="6549"/>
      <pc:docMkLst>
        <pc:docMk/>
      </pc:docMkLst>
      <pc:sldChg chg="del">
        <pc:chgData name="Steve Nicklin" userId="4d267a5b-9ae4-459a-bbb3-586e46512d6c" providerId="ADAL" clId="{92788089-5543-4977-AD66-9BB50E8CD50A}" dt="2024-06-27T16:09:23.786" v="6" actId="47"/>
        <pc:sldMkLst>
          <pc:docMk/>
          <pc:sldMk cId="2700335481" sldId="262"/>
        </pc:sldMkLst>
      </pc:sldChg>
      <pc:sldChg chg="del">
        <pc:chgData name="Steve Nicklin" userId="4d267a5b-9ae4-459a-bbb3-586e46512d6c" providerId="ADAL" clId="{92788089-5543-4977-AD66-9BB50E8CD50A}" dt="2024-06-27T16:07:40.193" v="0" actId="47"/>
        <pc:sldMkLst>
          <pc:docMk/>
          <pc:sldMk cId="907578910" sldId="345"/>
        </pc:sldMkLst>
      </pc:sldChg>
      <pc:sldChg chg="del">
        <pc:chgData name="Steve Nicklin" userId="4d267a5b-9ae4-459a-bbb3-586e46512d6c" providerId="ADAL" clId="{92788089-5543-4977-AD66-9BB50E8CD50A}" dt="2024-06-27T16:08:34.102" v="2" actId="47"/>
        <pc:sldMkLst>
          <pc:docMk/>
          <pc:sldMk cId="2573974202" sldId="346"/>
        </pc:sldMkLst>
      </pc:sldChg>
      <pc:sldChg chg="del">
        <pc:chgData name="Steve Nicklin" userId="4d267a5b-9ae4-459a-bbb3-586e46512d6c" providerId="ADAL" clId="{92788089-5543-4977-AD66-9BB50E8CD50A}" dt="2024-06-27T16:07:44.617" v="1" actId="47"/>
        <pc:sldMkLst>
          <pc:docMk/>
          <pc:sldMk cId="221159938" sldId="347"/>
        </pc:sldMkLst>
      </pc:sldChg>
      <pc:sldChg chg="del">
        <pc:chgData name="Steve Nicklin" userId="4d267a5b-9ae4-459a-bbb3-586e46512d6c" providerId="ADAL" clId="{92788089-5543-4977-AD66-9BB50E8CD50A}" dt="2024-06-27T16:08:50.908" v="4" actId="47"/>
        <pc:sldMkLst>
          <pc:docMk/>
          <pc:sldMk cId="582060419" sldId="7543"/>
        </pc:sldMkLst>
      </pc:sldChg>
      <pc:sldChg chg="addSp delSp modSp mod">
        <pc:chgData name="Steve Nicklin" userId="4d267a5b-9ae4-459a-bbb3-586e46512d6c" providerId="ADAL" clId="{92788089-5543-4977-AD66-9BB50E8CD50A}" dt="2024-06-27T16:17:09.073" v="229" actId="20577"/>
        <pc:sldMkLst>
          <pc:docMk/>
          <pc:sldMk cId="1105897357" sldId="2147308315"/>
        </pc:sldMkLst>
        <pc:spChg chg="add mod">
          <ac:chgData name="Steve Nicklin" userId="4d267a5b-9ae4-459a-bbb3-586e46512d6c" providerId="ADAL" clId="{92788089-5543-4977-AD66-9BB50E8CD50A}" dt="2024-06-27T16:17:09.073" v="229" actId="20577"/>
          <ac:spMkLst>
            <pc:docMk/>
            <pc:sldMk cId="1105897357" sldId="2147308315"/>
            <ac:spMk id="3" creationId="{59C97E8C-C3FD-D88E-4424-2B37E4E35E96}"/>
          </ac:spMkLst>
        </pc:spChg>
        <pc:picChg chg="del mod">
          <ac:chgData name="Steve Nicklin" userId="4d267a5b-9ae4-459a-bbb3-586e46512d6c" providerId="ADAL" clId="{92788089-5543-4977-AD66-9BB50E8CD50A}" dt="2024-06-27T16:13:17.694" v="183" actId="478"/>
          <ac:picMkLst>
            <pc:docMk/>
            <pc:sldMk cId="1105897357" sldId="2147308315"/>
            <ac:picMk id="5" creationId="{4CDAAA8E-B31B-B880-E64F-D4DF6434C48F}"/>
          </ac:picMkLst>
        </pc:picChg>
      </pc:sldChg>
      <pc:sldChg chg="modSp mod">
        <pc:chgData name="Steve Nicklin" userId="4d267a5b-9ae4-459a-bbb3-586e46512d6c" providerId="ADAL" clId="{92788089-5543-4977-AD66-9BB50E8CD50A}" dt="2024-06-27T16:18:07.333" v="234" actId="6549"/>
        <pc:sldMkLst>
          <pc:docMk/>
          <pc:sldMk cId="4248888373" sldId="2147308339"/>
        </pc:sldMkLst>
        <pc:spChg chg="mod">
          <ac:chgData name="Steve Nicklin" userId="4d267a5b-9ae4-459a-bbb3-586e46512d6c" providerId="ADAL" clId="{92788089-5543-4977-AD66-9BB50E8CD50A}" dt="2024-06-27T16:18:07.333" v="234" actId="6549"/>
          <ac:spMkLst>
            <pc:docMk/>
            <pc:sldMk cId="4248888373" sldId="2147308339"/>
            <ac:spMk id="2" creationId="{8E3A998A-AA1A-7D36-9987-5A569E357EC2}"/>
          </ac:spMkLst>
        </pc:spChg>
      </pc:sldChg>
      <pc:sldChg chg="del">
        <pc:chgData name="Steve Nicklin" userId="4d267a5b-9ae4-459a-bbb3-586e46512d6c" providerId="ADAL" clId="{92788089-5543-4977-AD66-9BB50E8CD50A}" dt="2024-06-27T16:09:19.752" v="5" actId="47"/>
        <pc:sldMkLst>
          <pc:docMk/>
          <pc:sldMk cId="3169242091" sldId="2147308342"/>
        </pc:sldMkLst>
      </pc:sldChg>
      <pc:sldChg chg="del">
        <pc:chgData name="Steve Nicklin" userId="4d267a5b-9ae4-459a-bbb3-586e46512d6c" providerId="ADAL" clId="{92788089-5543-4977-AD66-9BB50E8CD50A}" dt="2024-06-27T16:17:52.170" v="232" actId="47"/>
        <pc:sldMkLst>
          <pc:docMk/>
          <pc:sldMk cId="2674962558" sldId="2147308348"/>
        </pc:sldMkLst>
      </pc:sldChg>
      <pc:sldChg chg="del">
        <pc:chgData name="Steve Nicklin" userId="4d267a5b-9ae4-459a-bbb3-586e46512d6c" providerId="ADAL" clId="{92788089-5543-4977-AD66-9BB50E8CD50A}" dt="2024-06-27T16:08:37.075" v="3" actId="47"/>
        <pc:sldMkLst>
          <pc:docMk/>
          <pc:sldMk cId="1531343324" sldId="2147308355"/>
        </pc:sldMkLst>
      </pc:sldChg>
      <pc:sldChg chg="del">
        <pc:chgData name="Steve Nicklin" userId="4d267a5b-9ae4-459a-bbb3-586e46512d6c" providerId="ADAL" clId="{92788089-5543-4977-AD66-9BB50E8CD50A}" dt="2024-06-27T16:17:27.204" v="231" actId="47"/>
        <pc:sldMkLst>
          <pc:docMk/>
          <pc:sldMk cId="2253026914" sldId="2147308371"/>
        </pc:sldMkLst>
      </pc:sldChg>
      <pc:sldChg chg="del">
        <pc:chgData name="Steve Nicklin" userId="4d267a5b-9ae4-459a-bbb3-586e46512d6c" providerId="ADAL" clId="{92788089-5543-4977-AD66-9BB50E8CD50A}" dt="2024-06-27T16:17:25.554" v="230" actId="47"/>
        <pc:sldMkLst>
          <pc:docMk/>
          <pc:sldMk cId="1468667593" sldId="21473083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43" tIns="48323" rIns="96643" bIns="48323" rtlCol="0"/>
          <a:lstStyle>
            <a:lvl1pPr algn="l">
              <a:defRPr sz="1200"/>
            </a:lvl1pPr>
          </a:lstStyle>
          <a:p>
            <a:endParaRPr lang="en-US" dirty="0"/>
          </a:p>
        </p:txBody>
      </p:sp>
      <p:sp>
        <p:nvSpPr>
          <p:cNvPr id="3" name="Date Placeholder 2"/>
          <p:cNvSpPr>
            <a:spLocks noGrp="1"/>
          </p:cNvSpPr>
          <p:nvPr>
            <p:ph type="dt" idx="1"/>
          </p:nvPr>
        </p:nvSpPr>
        <p:spPr>
          <a:xfrm>
            <a:off x="4143588" y="0"/>
            <a:ext cx="3169920" cy="481727"/>
          </a:xfrm>
          <a:prstGeom prst="rect">
            <a:avLst/>
          </a:prstGeom>
        </p:spPr>
        <p:txBody>
          <a:bodyPr vert="horz" lIns="96643" tIns="48323" rIns="96643" bIns="48323" rtlCol="0"/>
          <a:lstStyle>
            <a:lvl1pPr algn="r">
              <a:defRPr sz="1200"/>
            </a:lvl1pPr>
          </a:lstStyle>
          <a:p>
            <a:fld id="{737CD1AE-A1C8-464D-BF07-EEE122BC9266}" type="datetimeFigureOut">
              <a:rPr lang="en-US" smtClean="0"/>
              <a:t>10/17/2024</a:t>
            </a:fld>
            <a:endParaRPr lang="en-US" dirty="0"/>
          </a:p>
        </p:txBody>
      </p:sp>
      <p:sp>
        <p:nvSpPr>
          <p:cNvPr id="4" name="Slide Image Placeholder 3"/>
          <p:cNvSpPr>
            <a:spLocks noGrp="1" noRot="1" noChangeAspect="1"/>
          </p:cNvSpPr>
          <p:nvPr>
            <p:ph type="sldImg" idx="2"/>
          </p:nvPr>
        </p:nvSpPr>
        <p:spPr>
          <a:xfrm>
            <a:off x="779463" y="1200150"/>
            <a:ext cx="5756275" cy="3238500"/>
          </a:xfrm>
          <a:prstGeom prst="rect">
            <a:avLst/>
          </a:prstGeom>
          <a:noFill/>
          <a:ln w="12700">
            <a:solidFill>
              <a:prstClr val="black"/>
            </a:solidFill>
          </a:ln>
        </p:spPr>
        <p:txBody>
          <a:bodyPr vert="horz" lIns="96643" tIns="48323" rIns="96643" bIns="48323"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3" tIns="48323" rIns="96643"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3" tIns="48323" rIns="96643" bIns="483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3" tIns="48323" rIns="96643" bIns="48323" rtlCol="0" anchor="b"/>
          <a:lstStyle>
            <a:lvl1pPr algn="r">
              <a:defRPr sz="1200"/>
            </a:lvl1pPr>
          </a:lstStyle>
          <a:p>
            <a:fld id="{1AD1509D-9822-4D12-B575-3F72B2A92E03}" type="slidenum">
              <a:rPr lang="en-US" smtClean="0"/>
              <a:t>‹#›</a:t>
            </a:fld>
            <a:endParaRPr lang="en-US" dirty="0"/>
          </a:p>
        </p:txBody>
      </p:sp>
    </p:spTree>
    <p:extLst>
      <p:ext uri="{BB962C8B-B14F-4D97-AF65-F5344CB8AC3E}">
        <p14:creationId xmlns:p14="http://schemas.microsoft.com/office/powerpoint/2010/main" val="1306844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pPr defTabSz="948419">
              <a:defRPr/>
            </a:pPr>
            <a:fld id="{4478CDEF-9704-6B42-B4A0-77584C001942}" type="slidenum">
              <a:rPr lang="en-US">
                <a:solidFill>
                  <a:prstClr val="black"/>
                </a:solidFill>
                <a:latin typeface="Calibri" panose="020F0502020204030204"/>
              </a:rPr>
              <a:pPr defTabSz="94841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153854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https://www.fhwa.dot.gov/policyinformation/travel_monitoring/24jultvt/24jultvt.pdf</a:t>
            </a:r>
          </a:p>
          <a:p>
            <a:r>
              <a:rPr lang="en-US" dirty="0"/>
              <a:t>OAAA has been focused on tracking consumer behavior to understand the new post-pandemic “normal”.  </a:t>
            </a:r>
          </a:p>
          <a:p>
            <a:r>
              <a:rPr lang="en-US" dirty="0"/>
              <a:t>Research we conducted with Morning Consult revealed over three-quarters are back to commuting at least part-time and over half are commuting full-time. </a:t>
            </a:r>
          </a:p>
          <a:p>
            <a:endParaRPr lang="en-US" dirty="0"/>
          </a:p>
        </p:txBody>
      </p:sp>
      <p:sp>
        <p:nvSpPr>
          <p:cNvPr id="4" name="Slide Number Placeholder 3"/>
          <p:cNvSpPr>
            <a:spLocks noGrp="1"/>
          </p:cNvSpPr>
          <p:nvPr>
            <p:ph type="sldNum" sz="quarter" idx="5"/>
          </p:nvPr>
        </p:nvSpPr>
        <p:spPr/>
        <p:txBody>
          <a:bodyPr/>
          <a:lstStyle/>
          <a:p>
            <a:pPr defTabSz="490226">
              <a:defRPr/>
            </a:pPr>
            <a:fld id="{A2B71D9D-C59C-46A3-89DC-993D8C59CBB9}" type="slidenum">
              <a:rPr lang="en-US" sz="1300">
                <a:solidFill>
                  <a:prstClr val="black"/>
                </a:solidFill>
                <a:latin typeface="Calibri"/>
                <a:cs typeface="Arial"/>
                <a:sym typeface="Arial"/>
              </a:rPr>
              <a:pPr defTabSz="490226">
                <a:defRPr/>
              </a:pPr>
              <a:t>10</a:t>
            </a:fld>
            <a:endParaRPr lang="en-US" sz="1300">
              <a:solidFill>
                <a:prstClr val="black"/>
              </a:solidFill>
              <a:latin typeface="Calibri"/>
              <a:cs typeface="Arial"/>
              <a:sym typeface="Arial"/>
            </a:endParaRPr>
          </a:p>
        </p:txBody>
      </p:sp>
    </p:spTree>
    <p:extLst>
      <p:ext uri="{BB962C8B-B14F-4D97-AF65-F5344CB8AC3E}">
        <p14:creationId xmlns:p14="http://schemas.microsoft.com/office/powerpoint/2010/main" val="606077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air travel is booming, reaching and exceeding 2019 levels at various points so far in 2024.</a:t>
            </a:r>
          </a:p>
          <a:p>
            <a:r>
              <a:rPr lang="en-US" dirty="0"/>
              <a:t> </a:t>
            </a:r>
          </a:p>
          <a:p>
            <a:r>
              <a:rPr lang="en-US" dirty="0"/>
              <a:t>While transit and urban rail ridership levels remain below peak levels of a few years ago, they continue to rebound, and are producing gains of 8% plus when comparing the first four months of 2024 versus the same period last year. </a:t>
            </a:r>
          </a:p>
          <a:p>
            <a:endParaRPr lang="en-US" dirty="0"/>
          </a:p>
          <a:p>
            <a:r>
              <a:rPr lang="en-US" dirty="0"/>
              <a:t>Transit Ridership - https://www.apta.com</a:t>
            </a:r>
          </a:p>
          <a:p>
            <a:r>
              <a:rPr lang="en-US" dirty="0"/>
              <a:t>https://www.apta.com/wp-content/uploads/2022-Q2-Ridership-APTA.pdf</a:t>
            </a:r>
          </a:p>
          <a:p>
            <a:r>
              <a:rPr lang="en-US" dirty="0"/>
              <a:t>Air Travel - https://www.transtats.bts.gov/Data_Elements.aspx?Data=4</a:t>
            </a:r>
          </a:p>
          <a:p>
            <a:endParaRPr lang="en-US" dirty="0"/>
          </a:p>
          <a:p>
            <a:endParaRPr lang="en-US" dirty="0"/>
          </a:p>
        </p:txBody>
      </p:sp>
      <p:sp>
        <p:nvSpPr>
          <p:cNvPr id="4" name="Slide Number Placeholder 3"/>
          <p:cNvSpPr>
            <a:spLocks noGrp="1"/>
          </p:cNvSpPr>
          <p:nvPr>
            <p:ph type="sldNum" sz="quarter" idx="5"/>
          </p:nvPr>
        </p:nvSpPr>
        <p:spPr/>
        <p:txBody>
          <a:bodyPr/>
          <a:lstStyle/>
          <a:p>
            <a:pPr defTabSz="948419">
              <a:defRPr/>
            </a:pPr>
            <a:fld id="{092F94CB-1083-4FA2-B29E-D7FA47B1A247}" type="slidenum">
              <a:rPr lang="en-US">
                <a:solidFill>
                  <a:prstClr val="black"/>
                </a:solidFill>
                <a:latin typeface="Calibri" panose="020F0502020204030204"/>
              </a:rPr>
              <a:pPr defTabSz="948419">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1036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 mobility anchors OOH’s success and we see here how OOH’s reach generates results for advertisers. </a:t>
            </a:r>
          </a:p>
          <a:p>
            <a:r>
              <a:rPr lang="en-US" dirty="0"/>
              <a:t>Almost 90% of consumers have seen an OOH ad in the past month and a similar number report looking at OOH ads.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12</a:t>
            </a:fld>
            <a:endParaRPr lang="en-US" dirty="0"/>
          </a:p>
        </p:txBody>
      </p:sp>
    </p:spTree>
    <p:extLst>
      <p:ext uri="{BB962C8B-B14F-4D97-AF65-F5344CB8AC3E}">
        <p14:creationId xmlns:p14="http://schemas.microsoft.com/office/powerpoint/2010/main" val="150379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OOH’s also generates success because it naturally complements many consumer experiences. </a:t>
            </a:r>
          </a:p>
          <a:p>
            <a:r>
              <a:rPr lang="en-US" dirty="0"/>
              <a:t>It doesn’t disrupt consumers, but rather complements their daily travels and activities. </a:t>
            </a:r>
          </a:p>
          <a:p>
            <a:r>
              <a:rPr lang="en-US" dirty="0"/>
              <a:t>These factors result in billboards generating the highest consumer favorability of any ad channel.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13</a:t>
            </a:fld>
            <a:endParaRPr lang="en-US" dirty="0"/>
          </a:p>
        </p:txBody>
      </p:sp>
    </p:spTree>
    <p:extLst>
      <p:ext uri="{BB962C8B-B14F-4D97-AF65-F5344CB8AC3E}">
        <p14:creationId xmlns:p14="http://schemas.microsoft.com/office/powerpoint/2010/main" val="42095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Harris Poll found 85% of US adult consumers who have recently viewed OOH ads found them useful. </a:t>
            </a:r>
          </a:p>
          <a:p>
            <a:r>
              <a:rPr lang="en-US" dirty="0"/>
              <a:t>The OOH messages that resonated best conveyed information about special offers and promotions </a:t>
            </a:r>
          </a:p>
          <a:p>
            <a:endParaRPr lang="en-US" dirty="0"/>
          </a:p>
        </p:txBody>
      </p:sp>
      <p:sp>
        <p:nvSpPr>
          <p:cNvPr id="4" name="Slide Number Placeholder 3"/>
          <p:cNvSpPr>
            <a:spLocks noGrp="1"/>
          </p:cNvSpPr>
          <p:nvPr>
            <p:ph type="sldNum" sz="quarter" idx="5"/>
          </p:nvPr>
        </p:nvSpPr>
        <p:spPr/>
        <p:txBody>
          <a:bodyPr/>
          <a:lstStyle/>
          <a:p>
            <a:pPr defTabSz="491890">
              <a:defRPr/>
            </a:pPr>
            <a:fld id="{A2B71D9D-C59C-46A3-89DC-993D8C59CBB9}" type="slidenum">
              <a:rPr lang="en-US" sz="1300">
                <a:solidFill>
                  <a:prstClr val="black"/>
                </a:solidFill>
                <a:latin typeface="Calibri"/>
                <a:cs typeface="Arial"/>
                <a:sym typeface="Arial"/>
              </a:rPr>
              <a:pPr defTabSz="491890">
                <a:defRPr/>
              </a:pPr>
              <a:t>14</a:t>
            </a:fld>
            <a:endParaRPr lang="en-US" sz="1300">
              <a:solidFill>
                <a:prstClr val="black"/>
              </a:solidFill>
              <a:latin typeface="Calibri"/>
              <a:cs typeface="Arial"/>
              <a:sym typeface="Arial"/>
            </a:endParaRPr>
          </a:p>
        </p:txBody>
      </p:sp>
    </p:spTree>
    <p:extLst>
      <p:ext uri="{BB962C8B-B14F-4D97-AF65-F5344CB8AC3E}">
        <p14:creationId xmlns:p14="http://schemas.microsoft.com/office/powerpoint/2010/main" val="75860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research from the Harris Poll supports what most OOH professionals know very well - ads that resonate best with consumers reflect these principles:</a:t>
            </a:r>
          </a:p>
          <a:p>
            <a:r>
              <a:rPr lang="en-US" dirty="0"/>
              <a:t>Colorful, witty, bold, simple messages will best engage consumers and produce results for OOH advertisers. </a:t>
            </a:r>
          </a:p>
          <a:p>
            <a:endParaRPr lang="en-US" dirty="0"/>
          </a:p>
        </p:txBody>
      </p:sp>
      <p:sp>
        <p:nvSpPr>
          <p:cNvPr id="4" name="Slide Number Placeholder 3"/>
          <p:cNvSpPr>
            <a:spLocks noGrp="1"/>
          </p:cNvSpPr>
          <p:nvPr>
            <p:ph type="sldNum" sz="quarter" idx="5"/>
          </p:nvPr>
        </p:nvSpPr>
        <p:spPr/>
        <p:txBody>
          <a:bodyPr/>
          <a:lstStyle/>
          <a:p>
            <a:pPr defTabSz="948419">
              <a:defRPr/>
            </a:pPr>
            <a:fld id="{092F94CB-1083-4FA2-B29E-D7FA47B1A247}" type="slidenum">
              <a:rPr lang="en-US">
                <a:solidFill>
                  <a:prstClr val="black"/>
                </a:solidFill>
                <a:latin typeface="Calibri" panose="020F0502020204030204"/>
              </a:rPr>
              <a:pPr defTabSz="948419">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7191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OAAA research with The Harris Poll  details the high level of earned impressions OOH generates by appearing a second time on social media platforms – including Tik Tok. </a:t>
            </a:r>
          </a:p>
          <a:p>
            <a:r>
              <a:rPr lang="en-US" dirty="0"/>
              <a:t>About 2/3s of their users report seeing OOH ad reposted on TikTok.</a:t>
            </a:r>
          </a:p>
          <a:p>
            <a:endParaRPr lang="en-US" dirty="0"/>
          </a:p>
        </p:txBody>
      </p:sp>
      <p:sp>
        <p:nvSpPr>
          <p:cNvPr id="4" name="Slide Number Placeholder 3"/>
          <p:cNvSpPr>
            <a:spLocks noGrp="1"/>
          </p:cNvSpPr>
          <p:nvPr>
            <p:ph type="sldNum" sz="quarter" idx="5"/>
          </p:nvPr>
        </p:nvSpPr>
        <p:spPr/>
        <p:txBody>
          <a:bodyPr/>
          <a:lstStyle/>
          <a:p>
            <a:pPr defTabSz="948419">
              <a:defRPr/>
            </a:pPr>
            <a:fld id="{4478CDEF-9704-6B42-B4A0-77584C001942}" type="slidenum">
              <a:rPr lang="en-US">
                <a:solidFill>
                  <a:prstClr val="black"/>
                </a:solidFill>
                <a:latin typeface="Calibri" panose="020F0502020204030204"/>
              </a:rPr>
              <a:pPr defTabSz="948419">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222489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OOH’s massive reach, combined with consumer favorability toward our medium, helps OOH generate the highest ad recall of all ad channels.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17</a:t>
            </a:fld>
            <a:endParaRPr lang="en-US" dirty="0"/>
          </a:p>
        </p:txBody>
      </p:sp>
    </p:spTree>
    <p:extLst>
      <p:ext uri="{BB962C8B-B14F-4D97-AF65-F5344CB8AC3E}">
        <p14:creationId xmlns:p14="http://schemas.microsoft.com/office/powerpoint/2010/main" val="426551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OOH offers unrivaled reach and connects with consumers viewed as the most lucrative by many brands – younger, more affluent audiences. </a:t>
            </a:r>
          </a:p>
          <a:p>
            <a:r>
              <a:rPr lang="en-US" dirty="0"/>
              <a:t>And in our increasingly diverse society, OOH over-indexes with the fastest growing demographic segments Asian, Black and Hispanic Americans. </a:t>
            </a:r>
          </a:p>
          <a:p>
            <a:r>
              <a:rPr lang="en-US" dirty="0"/>
              <a:t>OOH is at its most effective when highly relevant to the target audience, and research shows the best way to engage multicultural audiences is to use creative that reflects their cultural identity. </a:t>
            </a:r>
          </a:p>
          <a:p>
            <a:endParaRPr lang="en-US" dirty="0"/>
          </a:p>
        </p:txBody>
      </p:sp>
      <p:sp>
        <p:nvSpPr>
          <p:cNvPr id="4" name="Slide Number Placeholder 3"/>
          <p:cNvSpPr>
            <a:spLocks noGrp="1"/>
          </p:cNvSpPr>
          <p:nvPr>
            <p:ph type="sldNum" sz="quarter" idx="5"/>
          </p:nvPr>
        </p:nvSpPr>
        <p:spPr/>
        <p:txBody>
          <a:bodyPr/>
          <a:lstStyle/>
          <a:p>
            <a:pPr defTabSz="948419">
              <a:defRPr/>
            </a:pPr>
            <a:fld id="{092F94CB-1083-4FA2-B29E-D7FA47B1A247}" type="slidenum">
              <a:rPr lang="en-US">
                <a:solidFill>
                  <a:prstClr val="black"/>
                </a:solidFill>
                <a:latin typeface="Calibri" panose="020F0502020204030204"/>
              </a:rPr>
              <a:pPr defTabSz="948419">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0871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underscore the importance of aligning the creative message to the target audience – OOH over indexes on favorability among multicultural consumers.</a:t>
            </a:r>
          </a:p>
          <a:p>
            <a:r>
              <a:rPr lang="en-US" dirty="0"/>
              <a:t>Those same multicultural audiences are more likely to notice OOH directional ads to businesses AND to visit those businesses soon after seeing the OOH ad. </a:t>
            </a:r>
          </a:p>
        </p:txBody>
      </p:sp>
      <p:sp>
        <p:nvSpPr>
          <p:cNvPr id="4" name="Slide Number Placeholder 3"/>
          <p:cNvSpPr>
            <a:spLocks noGrp="1"/>
          </p:cNvSpPr>
          <p:nvPr>
            <p:ph type="sldNum" sz="quarter" idx="5"/>
          </p:nvPr>
        </p:nvSpPr>
        <p:spPr/>
        <p:txBody>
          <a:bodyPr/>
          <a:lstStyle/>
          <a:p>
            <a:fld id="{1AD1509D-9822-4D12-B575-3F72B2A92E03}" type="slidenum">
              <a:rPr lang="en-US" smtClean="0"/>
              <a:t>19</a:t>
            </a:fld>
            <a:endParaRPr lang="en-US" dirty="0"/>
          </a:p>
        </p:txBody>
      </p:sp>
    </p:spTree>
    <p:extLst>
      <p:ext uri="{BB962C8B-B14F-4D97-AF65-F5344CB8AC3E}">
        <p14:creationId xmlns:p14="http://schemas.microsoft.com/office/powerpoint/2010/main" val="1086121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Pre-pandemic OOH was only traditional media consistently growing – produced a decade of quarterly growth pre-pandemic. </a:t>
            </a:r>
          </a:p>
          <a:p>
            <a:r>
              <a:rPr lang="en-US" dirty="0"/>
              <a:t>And we’ve quickly recovered from the impact of COVID by surpassing in 2022 our pre-pandemic historic high ad spend set in 2019 – even though many analysts didn’t expect OOH to achieve that milestone until 2025. </a:t>
            </a:r>
          </a:p>
        </p:txBody>
      </p:sp>
      <p:sp>
        <p:nvSpPr>
          <p:cNvPr id="4" name="Slide Number Placeholder 3"/>
          <p:cNvSpPr>
            <a:spLocks noGrp="1"/>
          </p:cNvSpPr>
          <p:nvPr>
            <p:ph type="sldNum" sz="quarter" idx="5"/>
          </p:nvPr>
        </p:nvSpPr>
        <p:spPr/>
        <p:txBody>
          <a:bodyPr/>
          <a:lstStyle/>
          <a:p>
            <a:fld id="{1AD1509D-9822-4D12-B575-3F72B2A92E03}" type="slidenum">
              <a:rPr lang="en-US" smtClean="0"/>
              <a:t>2</a:t>
            </a:fld>
            <a:endParaRPr lang="en-US" dirty="0"/>
          </a:p>
        </p:txBody>
      </p:sp>
    </p:spTree>
    <p:extLst>
      <p:ext uri="{BB962C8B-B14F-4D97-AF65-F5344CB8AC3E}">
        <p14:creationId xmlns:p14="http://schemas.microsoft.com/office/powerpoint/2010/main" val="1353829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Haylee noted in her introduction, the OOH industry understands producing results for our clients is of critical importance.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20</a:t>
            </a:fld>
            <a:endParaRPr lang="en-US" dirty="0"/>
          </a:p>
        </p:txBody>
      </p:sp>
    </p:spTree>
    <p:extLst>
      <p:ext uri="{BB962C8B-B14F-4D97-AF65-F5344CB8AC3E}">
        <p14:creationId xmlns:p14="http://schemas.microsoft.com/office/powerpoint/2010/main" val="1339845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OOH delivers results in impressive fashion.</a:t>
            </a:r>
          </a:p>
          <a:p>
            <a:r>
              <a:rPr lang="en-US" dirty="0"/>
              <a:t>Almost 4 in 5 recent OOH ad viewers took an action after exposure with search being the top action generated.</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21</a:t>
            </a:fld>
            <a:endParaRPr lang="en-US" dirty="0"/>
          </a:p>
        </p:txBody>
      </p:sp>
    </p:spTree>
    <p:extLst>
      <p:ext uri="{BB962C8B-B14F-4D97-AF65-F5344CB8AC3E}">
        <p14:creationId xmlns:p14="http://schemas.microsoft.com/office/powerpoint/2010/main" val="714365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Retail media is one of the hottest topics in today’s marketing economy and OOH plays a critical role in the retail shopping ecosystem. </a:t>
            </a:r>
          </a:p>
          <a:p>
            <a:r>
              <a:rPr lang="en-US" dirty="0"/>
              <a:t>Almost 70% of consumers report noticing OOH ad on their way to shop in physical stores, and jumps to over 70% among multicultural audiences.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22</a:t>
            </a:fld>
            <a:endParaRPr lang="en-US" dirty="0"/>
          </a:p>
        </p:txBody>
      </p:sp>
    </p:spTree>
    <p:extLst>
      <p:ext uri="{BB962C8B-B14F-4D97-AF65-F5344CB8AC3E}">
        <p14:creationId xmlns:p14="http://schemas.microsoft.com/office/powerpoint/2010/main" val="566909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beyond notice, over 40% of consumers report OOH ads influence their in-store purchase decisions, with even greater impact among younger, more affluent and multicultural audiences.</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23</a:t>
            </a:fld>
            <a:endParaRPr lang="en-US" dirty="0"/>
          </a:p>
        </p:txBody>
      </p:sp>
    </p:spTree>
    <p:extLst>
      <p:ext uri="{BB962C8B-B14F-4D97-AF65-F5344CB8AC3E}">
        <p14:creationId xmlns:p14="http://schemas.microsoft.com/office/powerpoint/2010/main" val="2422852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of OOH to prime mobile engagement cannot be overstated – Over three quarters of consumers were recently prompted to take an action on their mobile device following exposure to an OOH ad. </a:t>
            </a:r>
          </a:p>
          <a:p>
            <a:r>
              <a:rPr lang="en-US" dirty="0"/>
              <a:t>This is a major competitive advantage OOH offers in an advertising ecosystem where 2/3's of all ad spend is mobile.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24</a:t>
            </a:fld>
            <a:endParaRPr lang="en-US" dirty="0"/>
          </a:p>
        </p:txBody>
      </p:sp>
    </p:spTree>
    <p:extLst>
      <p:ext uri="{BB962C8B-B14F-4D97-AF65-F5344CB8AC3E}">
        <p14:creationId xmlns:p14="http://schemas.microsoft.com/office/powerpoint/2010/main" val="3133771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OOH offers an unrivaled ability to drive online activation. </a:t>
            </a:r>
          </a:p>
          <a:p>
            <a:r>
              <a:rPr lang="en-US" dirty="0"/>
              <a:t>In research from </a:t>
            </a:r>
            <a:r>
              <a:rPr lang="en-US" dirty="0" err="1"/>
              <a:t>Comscore</a:t>
            </a:r>
            <a:r>
              <a:rPr lang="en-US" dirty="0"/>
              <a:t>, they found per ad dollar spent, OOH was more efficient in driving activation than Video, Print, Radio or online display ads. </a:t>
            </a:r>
          </a:p>
          <a:p>
            <a:r>
              <a:rPr lang="en-US" dirty="0"/>
              <a:t>OOH highest levels of efficiency occur in driving search, website visitation and social activation. </a:t>
            </a:r>
          </a:p>
        </p:txBody>
      </p:sp>
      <p:sp>
        <p:nvSpPr>
          <p:cNvPr id="4" name="Slide Number Placeholder 3"/>
          <p:cNvSpPr>
            <a:spLocks noGrp="1"/>
          </p:cNvSpPr>
          <p:nvPr>
            <p:ph type="sldNum" sz="quarter" idx="5"/>
          </p:nvPr>
        </p:nvSpPr>
        <p:spPr/>
        <p:txBody>
          <a:bodyPr/>
          <a:lstStyle/>
          <a:p>
            <a:pPr defTabSz="474210">
              <a:defRPr/>
            </a:pPr>
            <a:fld id="{A2B71D9D-C59C-46A3-89DC-993D8C59CBB9}" type="slidenum">
              <a:rPr lang="en-US" sz="1300">
                <a:solidFill>
                  <a:prstClr val="black"/>
                </a:solidFill>
                <a:latin typeface="Calibri"/>
              </a:rPr>
              <a:pPr defTabSz="474210">
                <a:defRPr/>
              </a:pPr>
              <a:t>25</a:t>
            </a:fld>
            <a:endParaRPr lang="en-US" sz="1300" dirty="0">
              <a:solidFill>
                <a:prstClr val="black"/>
              </a:solidFill>
              <a:latin typeface="Calibri"/>
            </a:endParaRPr>
          </a:p>
        </p:txBody>
      </p:sp>
    </p:spTree>
    <p:extLst>
      <p:ext uri="{BB962C8B-B14F-4D97-AF65-F5344CB8AC3E}">
        <p14:creationId xmlns:p14="http://schemas.microsoft.com/office/powerpoint/2010/main" val="1271960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 consumer notice of OOH ads also helps generate this important statistic – OOH boosts the ROI of Search campaign investment by 40%, </a:t>
            </a:r>
          </a:p>
          <a:p>
            <a:r>
              <a:rPr lang="en-US" dirty="0"/>
              <a:t>Almost all consumers have a mobile device with them when away from home, so OOH serves as a natural prompt to drive mobile activation – we are big screens driving consumers to small screens. </a:t>
            </a:r>
          </a:p>
        </p:txBody>
      </p:sp>
      <p:sp>
        <p:nvSpPr>
          <p:cNvPr id="4" name="Slide Number Placeholder 3"/>
          <p:cNvSpPr>
            <a:spLocks noGrp="1"/>
          </p:cNvSpPr>
          <p:nvPr>
            <p:ph type="sldNum" sz="quarter" idx="5"/>
          </p:nvPr>
        </p:nvSpPr>
        <p:spPr/>
        <p:txBody>
          <a:bodyPr/>
          <a:lstStyle/>
          <a:p>
            <a:pPr defTabSz="491890">
              <a:defRPr/>
            </a:pPr>
            <a:fld id="{A2B71D9D-C59C-46A3-89DC-993D8C59CBB9}" type="slidenum">
              <a:rPr lang="en-US" sz="1300">
                <a:solidFill>
                  <a:prstClr val="black"/>
                </a:solidFill>
                <a:latin typeface="Calibri"/>
                <a:cs typeface="Arial"/>
                <a:sym typeface="Arial"/>
              </a:rPr>
              <a:pPr defTabSz="491890">
                <a:defRPr/>
              </a:pPr>
              <a:t>26</a:t>
            </a:fld>
            <a:endParaRPr lang="en-US" sz="1300">
              <a:solidFill>
                <a:prstClr val="black"/>
              </a:solidFill>
              <a:latin typeface="Calibri"/>
              <a:cs typeface="Arial"/>
              <a:sym typeface="Arial"/>
            </a:endParaRPr>
          </a:p>
        </p:txBody>
      </p:sp>
    </p:spTree>
    <p:extLst>
      <p:ext uri="{BB962C8B-B14F-4D97-AF65-F5344CB8AC3E}">
        <p14:creationId xmlns:p14="http://schemas.microsoft.com/office/powerpoint/2010/main" val="3678160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OOH over-indexes with younger, more affluent and educated audiences, and these are the same consumers most engaged with social media. </a:t>
            </a:r>
          </a:p>
          <a:p>
            <a:r>
              <a:rPr lang="en-US" dirty="0"/>
              <a:t>And with the ease which clever, timely, creative OOH ads can be shared, it’s no surprise over two-thirds of Gen Z and Millennials have seen OOH ads reposted in social media. </a:t>
            </a:r>
          </a:p>
          <a:p>
            <a:r>
              <a:rPr lang="en-US" dirty="0"/>
              <a:t>OOH delivery to brands of highly valuable amplification on social media is another aspect differentiating OOH from most competitive media channels. </a:t>
            </a:r>
          </a:p>
        </p:txBody>
      </p:sp>
      <p:sp>
        <p:nvSpPr>
          <p:cNvPr id="4" name="Slide Number Placeholder 3"/>
          <p:cNvSpPr>
            <a:spLocks noGrp="1"/>
          </p:cNvSpPr>
          <p:nvPr>
            <p:ph type="sldNum" sz="quarter" idx="5"/>
          </p:nvPr>
        </p:nvSpPr>
        <p:spPr/>
        <p:txBody>
          <a:bodyPr/>
          <a:lstStyle/>
          <a:p>
            <a:pPr defTabSz="491890">
              <a:defRPr/>
            </a:pPr>
            <a:fld id="{A2B71D9D-C59C-46A3-89DC-993D8C59CBB9}" type="slidenum">
              <a:rPr lang="en-US" sz="1300">
                <a:solidFill>
                  <a:prstClr val="black"/>
                </a:solidFill>
                <a:latin typeface="Calibri"/>
              </a:rPr>
              <a:pPr defTabSz="491890">
                <a:defRPr/>
              </a:pPr>
              <a:t>27</a:t>
            </a:fld>
            <a:endParaRPr lang="en-US" sz="1300">
              <a:solidFill>
                <a:prstClr val="black"/>
              </a:solidFill>
              <a:latin typeface="Calibri"/>
            </a:endParaRPr>
          </a:p>
        </p:txBody>
      </p:sp>
    </p:spTree>
    <p:extLst>
      <p:ext uri="{BB962C8B-B14F-4D97-AF65-F5344CB8AC3E}">
        <p14:creationId xmlns:p14="http://schemas.microsoft.com/office/powerpoint/2010/main" val="238105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tying back to OOH’s natural ability to engage consumers when they are most likely to act or respond, the product category OOH ads consumers find most relevant are retail, QSR, food and beverage, and health service categories. </a:t>
            </a:r>
          </a:p>
          <a:p>
            <a:endParaRPr lang="en-US" dirty="0"/>
          </a:p>
        </p:txBody>
      </p:sp>
      <p:sp>
        <p:nvSpPr>
          <p:cNvPr id="4" name="Slide Number Placeholder 3"/>
          <p:cNvSpPr>
            <a:spLocks noGrp="1"/>
          </p:cNvSpPr>
          <p:nvPr>
            <p:ph type="sldNum" sz="quarter" idx="5"/>
          </p:nvPr>
        </p:nvSpPr>
        <p:spPr/>
        <p:txBody>
          <a:bodyPr/>
          <a:lstStyle/>
          <a:p>
            <a:pPr defTabSz="491890">
              <a:defRPr/>
            </a:pPr>
            <a:fld id="{A2B71D9D-C59C-46A3-89DC-993D8C59CBB9}" type="slidenum">
              <a:rPr lang="en-US" sz="1300">
                <a:solidFill>
                  <a:prstClr val="black"/>
                </a:solidFill>
                <a:latin typeface="Calibri"/>
                <a:cs typeface="Arial"/>
                <a:sym typeface="Arial"/>
              </a:rPr>
              <a:pPr defTabSz="491890">
                <a:defRPr/>
              </a:pPr>
              <a:t>28</a:t>
            </a:fld>
            <a:endParaRPr lang="en-US" sz="1300">
              <a:solidFill>
                <a:prstClr val="black"/>
              </a:solidFill>
              <a:latin typeface="Calibri"/>
              <a:cs typeface="Arial"/>
              <a:sym typeface="Arial"/>
            </a:endParaRPr>
          </a:p>
        </p:txBody>
      </p:sp>
    </p:spTree>
    <p:extLst>
      <p:ext uri="{BB962C8B-B14F-4D97-AF65-F5344CB8AC3E}">
        <p14:creationId xmlns:p14="http://schemas.microsoft.com/office/powerpoint/2010/main" val="1361706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QSR is one of OOH’s most top performing categories, and our Harris Poll research makes clear why OOH is an important component of the fast food media mix. </a:t>
            </a:r>
          </a:p>
          <a:p>
            <a:r>
              <a:rPr lang="en-US" dirty="0"/>
              <a:t>McDonald’s is the classic OOH case study, having earned the top spot in OOH spend for most of the past several decades.</a:t>
            </a:r>
          </a:p>
          <a:p>
            <a:r>
              <a:rPr lang="en-US" dirty="0"/>
              <a:t>Among US adults 18+, 60% of consumers recently noticed OOH ads for QSR restaurants, and even higher notice rates occur with young generations and urban audiences. </a:t>
            </a:r>
          </a:p>
          <a:p>
            <a:endParaRPr lang="en-US" dirty="0"/>
          </a:p>
          <a:p>
            <a:r>
              <a:rPr lang="en-US" dirty="0"/>
              <a:t>And what’s truly impressive is OOH’s conversion from consumer notice to consumer action which occurs with almost 90% of recent OOH QSR ad viewers. Leading those consumer actions is in-store purchasing which occurs among 67% of the viewers.</a:t>
            </a:r>
          </a:p>
          <a:p>
            <a:endParaRPr lang="en-US" dirty="0"/>
          </a:p>
        </p:txBody>
      </p:sp>
      <p:sp>
        <p:nvSpPr>
          <p:cNvPr id="4" name="Slide Number Placeholder 3"/>
          <p:cNvSpPr>
            <a:spLocks noGrp="1"/>
          </p:cNvSpPr>
          <p:nvPr>
            <p:ph type="sldNum" sz="quarter" idx="5"/>
          </p:nvPr>
        </p:nvSpPr>
        <p:spPr/>
        <p:txBody>
          <a:bodyPr/>
          <a:lstStyle/>
          <a:p>
            <a:pPr defTabSz="474210">
              <a:defRPr/>
            </a:pPr>
            <a:fld id="{A2B71D9D-C59C-46A3-89DC-993D8C59CBB9}" type="slidenum">
              <a:rPr lang="en-US" sz="1300">
                <a:solidFill>
                  <a:prstClr val="black"/>
                </a:solidFill>
                <a:latin typeface="Calibri"/>
              </a:rPr>
              <a:pPr defTabSz="474210">
                <a:defRPr/>
              </a:pPr>
              <a:t>29</a:t>
            </a:fld>
            <a:endParaRPr lang="en-US" sz="1300" dirty="0">
              <a:solidFill>
                <a:prstClr val="black"/>
              </a:solidFill>
              <a:latin typeface="Calibri"/>
            </a:endParaRPr>
          </a:p>
        </p:txBody>
      </p:sp>
    </p:spTree>
    <p:extLst>
      <p:ext uri="{BB962C8B-B14F-4D97-AF65-F5344CB8AC3E}">
        <p14:creationId xmlns:p14="http://schemas.microsoft.com/office/powerpoint/2010/main" val="169525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Billboards do represent the lion’s share of OOH – last year accounting for almost 73% of total OOH spend. </a:t>
            </a:r>
          </a:p>
          <a:p>
            <a:endParaRPr lang="en-US" dirty="0"/>
          </a:p>
          <a:p>
            <a:r>
              <a:rPr lang="en-US" dirty="0"/>
              <a:t>Transit was the fastest growing OOH category in 2023, as more consumers returned to frequent commuting patterns.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3</a:t>
            </a:fld>
            <a:endParaRPr lang="en-US" dirty="0"/>
          </a:p>
        </p:txBody>
      </p:sp>
    </p:spTree>
    <p:extLst>
      <p:ext uri="{BB962C8B-B14F-4D97-AF65-F5344CB8AC3E}">
        <p14:creationId xmlns:p14="http://schemas.microsoft.com/office/powerpoint/2010/main" val="705901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similar research on OOH impact across this broad range of categories, so please let us or your OOH media companies know if you’d like to receive these product-specific recaps.</a:t>
            </a:r>
          </a:p>
        </p:txBody>
      </p:sp>
      <p:sp>
        <p:nvSpPr>
          <p:cNvPr id="4" name="Slide Number Placeholder 3"/>
          <p:cNvSpPr>
            <a:spLocks noGrp="1"/>
          </p:cNvSpPr>
          <p:nvPr>
            <p:ph type="sldNum" sz="quarter" idx="5"/>
          </p:nvPr>
        </p:nvSpPr>
        <p:spPr/>
        <p:txBody>
          <a:bodyPr/>
          <a:lstStyle/>
          <a:p>
            <a:fld id="{1AD1509D-9822-4D12-B575-3F72B2A92E03}" type="slidenum">
              <a:rPr lang="en-US" smtClean="0"/>
              <a:t>30</a:t>
            </a:fld>
            <a:endParaRPr lang="en-US" dirty="0"/>
          </a:p>
        </p:txBody>
      </p:sp>
    </p:spTree>
    <p:extLst>
      <p:ext uri="{BB962C8B-B14F-4D97-AF65-F5344CB8AC3E}">
        <p14:creationId xmlns:p14="http://schemas.microsoft.com/office/powerpoint/2010/main" val="1242989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in OOH’s evolution, there can be no doubt about our channel’s ability to deliver both brand awareness and to drive consumer action. </a:t>
            </a:r>
          </a:p>
          <a:p>
            <a:r>
              <a:rPr lang="en-US" dirty="0"/>
              <a:t>We understand it’s incumbent for our industry to continually provide evidence to clients on OOH’s value and ability to generate results.</a:t>
            </a:r>
          </a:p>
          <a:p>
            <a:r>
              <a:rPr lang="en-US" dirty="0"/>
              <a:t>Our latest research with </a:t>
            </a:r>
            <a:r>
              <a:rPr lang="en-US" dirty="0" err="1"/>
              <a:t>Benchmarketing</a:t>
            </a:r>
            <a:r>
              <a:rPr lang="en-US" dirty="0"/>
              <a:t>, a data analytics division of Omnicom, proves increasing allocation of OOH share of plan leads to improved ROI for the overall plan. </a:t>
            </a:r>
          </a:p>
          <a:p>
            <a:r>
              <a:rPr lang="en-US" dirty="0"/>
              <a:t>Here you see a summary of the Sales ROI analysis. </a:t>
            </a:r>
          </a:p>
          <a:p>
            <a:endParaRPr lang="en-US" dirty="0"/>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31</a:t>
            </a:fld>
            <a:endParaRPr lang="en-US" dirty="0"/>
          </a:p>
        </p:txBody>
      </p:sp>
    </p:spTree>
    <p:extLst>
      <p:ext uri="{BB962C8B-B14F-4D97-AF65-F5344CB8AC3E}">
        <p14:creationId xmlns:p14="http://schemas.microsoft.com/office/powerpoint/2010/main" val="2226782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AFC40-6F3A-D6AE-6124-A7B7B4689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88B25-55FD-DC6A-8FE0-F9F11672A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53887-F160-4DD9-09B7-53BFB8F1DC1B}"/>
              </a:ext>
            </a:extLst>
          </p:cNvPr>
          <p:cNvSpPr>
            <a:spLocks noGrp="1"/>
          </p:cNvSpPr>
          <p:nvPr>
            <p:ph type="body" idx="1"/>
          </p:nvPr>
        </p:nvSpPr>
        <p:spPr/>
        <p:txBody>
          <a:bodyPr/>
          <a:lstStyle/>
          <a:p>
            <a:r>
              <a:rPr lang="en-US" dirty="0"/>
              <a:t>And this summary page is for the Brand Metric scores improvements in Awareness, Consideration and Purchase Intent. </a:t>
            </a:r>
          </a:p>
          <a:p>
            <a:endParaRPr lang="en-US" dirty="0"/>
          </a:p>
        </p:txBody>
      </p:sp>
      <p:sp>
        <p:nvSpPr>
          <p:cNvPr id="4" name="Slide Number Placeholder 3">
            <a:extLst>
              <a:ext uri="{FF2B5EF4-FFF2-40B4-BE49-F238E27FC236}">
                <a16:creationId xmlns:a16="http://schemas.microsoft.com/office/drawing/2014/main" id="{8889D16D-4175-E4E9-3D5F-135754A654D7}"/>
              </a:ext>
            </a:extLst>
          </p:cNvPr>
          <p:cNvSpPr>
            <a:spLocks noGrp="1"/>
          </p:cNvSpPr>
          <p:nvPr>
            <p:ph type="sldNum" sz="quarter" idx="5"/>
          </p:nvPr>
        </p:nvSpPr>
        <p:spPr/>
        <p:txBody>
          <a:bodyPr/>
          <a:lstStyle/>
          <a:p>
            <a:pPr defTabSz="948324"/>
            <a:fld id="{1AD1509D-9822-4D12-B575-3F72B2A92E03}" type="slidenum">
              <a:rPr lang="en-US">
                <a:solidFill>
                  <a:prstClr val="black"/>
                </a:solidFill>
                <a:latin typeface="Calibri" panose="020F0502020204030204"/>
              </a:rPr>
              <a:pPr defTabSz="948324"/>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80407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market research firm Borrell examined survey results from local businesses generating $1M or more in annual revenue and then segmented the marketing decision-makers into Novices, Mid-Level or Masters, based on length of marketing experience. </a:t>
            </a:r>
          </a:p>
          <a:p>
            <a:r>
              <a:rPr lang="en-US" dirty="0"/>
              <a:t>They found that marketers with a master level of experience were 2X more likely to buy OOH when compared to novice marketers. </a:t>
            </a:r>
          </a:p>
          <a:p>
            <a:endParaRPr lang="en-US" dirty="0"/>
          </a:p>
          <a:p>
            <a:r>
              <a:rPr lang="en-US" dirty="0"/>
              <a:t>Master marketer = 10K hours of marketing experience</a:t>
            </a:r>
          </a:p>
        </p:txBody>
      </p:sp>
      <p:sp>
        <p:nvSpPr>
          <p:cNvPr id="4" name="Slide Number Placeholder 3"/>
          <p:cNvSpPr>
            <a:spLocks noGrp="1"/>
          </p:cNvSpPr>
          <p:nvPr>
            <p:ph type="sldNum" sz="quarter" idx="5"/>
          </p:nvPr>
        </p:nvSpPr>
        <p:spPr/>
        <p:txBody>
          <a:bodyPr/>
          <a:lstStyle/>
          <a:p>
            <a:pPr defTabSz="948419">
              <a:defRPr/>
            </a:pPr>
            <a:fld id="{092F94CB-1083-4FA2-B29E-D7FA47B1A247}" type="slidenum">
              <a:rPr lang="en-US">
                <a:solidFill>
                  <a:prstClr val="black"/>
                </a:solidFill>
                <a:latin typeface="Calibri" panose="020F0502020204030204"/>
              </a:rPr>
              <a:pPr defTabSz="948419">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23013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shared, DOOH is playing a key role for our industry and that trend will only continue to gain momentum. </a:t>
            </a:r>
          </a:p>
        </p:txBody>
      </p:sp>
      <p:sp>
        <p:nvSpPr>
          <p:cNvPr id="4" name="Slide Number Placeholder 3"/>
          <p:cNvSpPr>
            <a:spLocks noGrp="1"/>
          </p:cNvSpPr>
          <p:nvPr>
            <p:ph type="sldNum" sz="quarter" idx="5"/>
          </p:nvPr>
        </p:nvSpPr>
        <p:spPr/>
        <p:txBody>
          <a:bodyPr/>
          <a:lstStyle/>
          <a:p>
            <a:pPr defTabSz="948419"/>
            <a:fld id="{1AD1509D-9822-4D12-B575-3F72B2A92E03}" type="slidenum">
              <a:rPr lang="en-US">
                <a:solidFill>
                  <a:prstClr val="black"/>
                </a:solidFill>
                <a:latin typeface="Calibri" panose="020F0502020204030204"/>
              </a:rPr>
              <a:pPr defTabSz="948419"/>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98629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format categories of OOH are projected to grow in 2024, the digital OOH segment will lead the way, with a forecasted increase in the 16% range. </a:t>
            </a:r>
          </a:p>
          <a:p>
            <a:r>
              <a:rPr lang="en-US" dirty="0"/>
              <a:t>The immediacy and flexibility of DOOH resonates with marketers who note it’s ability to impact both upper and lower funnel metrics.</a:t>
            </a:r>
          </a:p>
          <a:p>
            <a:r>
              <a:rPr lang="en-US" dirty="0"/>
              <a:t>And it’s expected to grow to 45% of total OOH by 2027. 	</a:t>
            </a:r>
          </a:p>
          <a:p>
            <a:r>
              <a:rPr lang="en-US" dirty="0"/>
              <a:t>	</a:t>
            </a:r>
          </a:p>
        </p:txBody>
      </p:sp>
      <p:sp>
        <p:nvSpPr>
          <p:cNvPr id="4" name="Slide Number Placeholder 3"/>
          <p:cNvSpPr>
            <a:spLocks noGrp="1"/>
          </p:cNvSpPr>
          <p:nvPr>
            <p:ph type="sldNum" sz="quarter" idx="5"/>
          </p:nvPr>
        </p:nvSpPr>
        <p:spPr/>
        <p:txBody>
          <a:bodyPr/>
          <a:lstStyle/>
          <a:p>
            <a:pPr defTabSz="491890">
              <a:defRPr/>
            </a:pPr>
            <a:fld id="{A2B71D9D-C59C-46A3-89DC-993D8C59CBB9}" type="slidenum">
              <a:rPr lang="en-US" sz="1300">
                <a:solidFill>
                  <a:prstClr val="black"/>
                </a:solidFill>
                <a:latin typeface="Calibri"/>
              </a:rPr>
              <a:pPr defTabSz="491890">
                <a:defRPr/>
              </a:pPr>
              <a:t>35</a:t>
            </a:fld>
            <a:endParaRPr lang="en-US" sz="1300">
              <a:solidFill>
                <a:prstClr val="black"/>
              </a:solidFill>
              <a:latin typeface="Calibri"/>
            </a:endParaRPr>
          </a:p>
        </p:txBody>
      </p:sp>
    </p:spTree>
    <p:extLst>
      <p:ext uri="{BB962C8B-B14F-4D97-AF65-F5344CB8AC3E}">
        <p14:creationId xmlns:p14="http://schemas.microsoft.com/office/powerpoint/2010/main" val="3311850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the technical restrictions being enforced on digital media, the pandemic drove increased consumer fatigue with the channel and worries about privacy. </a:t>
            </a:r>
          </a:p>
          <a:p>
            <a:pPr defTabSz="948419">
              <a:defRPr/>
            </a:pPr>
            <a:r>
              <a:rPr lang="en-US" dirty="0"/>
              <a:t>About 4 in 5 consumers are annoyed with ads that disrupt their media consumption experiences. </a:t>
            </a:r>
          </a:p>
          <a:p>
            <a:r>
              <a:rPr lang="en-US" dirty="0"/>
              <a:t>Nearly 3/4s of them are concerned with privacy and ad targeting – mirroring the opt out rates I showed earlier – and almost 70% report they frequently skips online ads.</a:t>
            </a:r>
          </a:p>
          <a:p>
            <a:endParaRPr lang="en-US" dirty="0"/>
          </a:p>
        </p:txBody>
      </p:sp>
      <p:sp>
        <p:nvSpPr>
          <p:cNvPr id="4" name="Slide Number Placeholder 3"/>
          <p:cNvSpPr>
            <a:spLocks noGrp="1"/>
          </p:cNvSpPr>
          <p:nvPr>
            <p:ph type="sldNum" sz="quarter" idx="5"/>
          </p:nvPr>
        </p:nvSpPr>
        <p:spPr/>
        <p:txBody>
          <a:bodyPr/>
          <a:lstStyle/>
          <a:p>
            <a:pPr defTabSz="948419">
              <a:defRPr/>
            </a:pPr>
            <a:fld id="{092F94CB-1083-4FA2-B29E-D7FA47B1A247}" type="slidenum">
              <a:rPr lang="en-US">
                <a:solidFill>
                  <a:prstClr val="black"/>
                </a:solidFill>
                <a:latin typeface="Calibri" panose="020F0502020204030204"/>
              </a:rPr>
              <a:pPr defTabSz="948419">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96249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flexibility and immediacy of the messaging also resonates with consumers because it can often present the most relevant messages. </a:t>
            </a:r>
          </a:p>
          <a:p>
            <a:r>
              <a:rPr lang="en-US" dirty="0"/>
              <a:t>That’s why over 3/4s of DOOH viewers report taking an action after ad exposure and over half engaged in a mobile device action. </a:t>
            </a:r>
          </a:p>
          <a:p>
            <a:endParaRPr lang="en-US" dirty="0"/>
          </a:p>
        </p:txBody>
      </p:sp>
      <p:sp>
        <p:nvSpPr>
          <p:cNvPr id="4" name="Slide Number Placeholder 3"/>
          <p:cNvSpPr>
            <a:spLocks noGrp="1"/>
          </p:cNvSpPr>
          <p:nvPr>
            <p:ph type="sldNum" sz="quarter" idx="10"/>
          </p:nvPr>
        </p:nvSpPr>
        <p:spPr/>
        <p:txBody>
          <a:bodyPr/>
          <a:lstStyle/>
          <a:p>
            <a:pPr defTabSz="948419">
              <a:defRPr/>
            </a:pPr>
            <a:fld id="{A2B71D9D-C59C-46A3-89DC-993D8C59CBB9}" type="slidenum">
              <a:rPr lang="en-US">
                <a:solidFill>
                  <a:prstClr val="black"/>
                </a:solidFill>
                <a:latin typeface="Calibri" panose="020F0502020204030204"/>
              </a:rPr>
              <a:pPr defTabSz="948419">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021497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marketers leverage the power of DOOH to deliver creative ad messages at the right time and right place, the results can be quite impressive. </a:t>
            </a:r>
          </a:p>
          <a:p>
            <a:endParaRPr lang="en-US" dirty="0"/>
          </a:p>
          <a:p>
            <a:r>
              <a:rPr lang="en-US" dirty="0"/>
              <a:t>Almost half of all OOH ad viewers, and almost two-thirds in cities of 1M+, find contextual OOH ads of greater interest. </a:t>
            </a:r>
          </a:p>
          <a:p>
            <a:endParaRPr lang="en-US" dirty="0"/>
          </a:p>
        </p:txBody>
      </p:sp>
      <p:sp>
        <p:nvSpPr>
          <p:cNvPr id="4" name="Slide Number Placeholder 3"/>
          <p:cNvSpPr>
            <a:spLocks noGrp="1"/>
          </p:cNvSpPr>
          <p:nvPr>
            <p:ph type="sldNum" sz="quarter" idx="5"/>
          </p:nvPr>
        </p:nvSpPr>
        <p:spPr/>
        <p:txBody>
          <a:bodyPr/>
          <a:lstStyle/>
          <a:p>
            <a:pPr defTabSz="948419">
              <a:defRPr/>
            </a:pPr>
            <a:fld id="{092F94CB-1083-4FA2-B29E-D7FA47B1A247}" type="slidenum">
              <a:rPr lang="en-US">
                <a:solidFill>
                  <a:prstClr val="black"/>
                </a:solidFill>
                <a:latin typeface="Calibri" panose="020F0502020204030204"/>
              </a:rPr>
              <a:pPr defTabSz="948419">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37443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rapid rise of programmatic DOOH has greatly enhanced our overall growth potential by offering digital media planners another robust, efficient way to reach their target audiences. </a:t>
            </a:r>
          </a:p>
          <a:p>
            <a:r>
              <a:rPr lang="en-US" dirty="0"/>
              <a:t>This year, programmatic DOOH is forecast to double volume from just two years ago and approach $1 billion. </a:t>
            </a:r>
          </a:p>
          <a:p>
            <a:endParaRPr lang="en-US" dirty="0"/>
          </a:p>
        </p:txBody>
      </p:sp>
      <p:sp>
        <p:nvSpPr>
          <p:cNvPr id="4" name="Slide Number Placeholder 3"/>
          <p:cNvSpPr>
            <a:spLocks noGrp="1"/>
          </p:cNvSpPr>
          <p:nvPr>
            <p:ph type="sldNum" sz="quarter" idx="5"/>
          </p:nvPr>
        </p:nvSpPr>
        <p:spPr/>
        <p:txBody>
          <a:bodyPr/>
          <a:lstStyle/>
          <a:p>
            <a:pPr defTabSz="948419">
              <a:defRPr/>
            </a:pPr>
            <a:fld id="{092F94CB-1083-4FA2-B29E-D7FA47B1A247}" type="slidenum">
              <a:rPr lang="en-US">
                <a:solidFill>
                  <a:prstClr val="black"/>
                </a:solidFill>
                <a:latin typeface="Calibri" panose="020F0502020204030204"/>
              </a:rPr>
              <a:pPr defTabSz="948419">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1296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2/3s of OOH spend is invested by local businesses and agencies, with the other third represented by national business. </a:t>
            </a:r>
          </a:p>
          <a:p>
            <a:endParaRPr lang="en-US" dirty="0"/>
          </a:p>
          <a:p>
            <a:r>
              <a:rPr lang="en-US" dirty="0"/>
              <a:t>Here you see the top 25 product categories for OOH spend and collectively they account for over half of total OOH.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4</a:t>
            </a:fld>
            <a:endParaRPr lang="en-US" dirty="0"/>
          </a:p>
        </p:txBody>
      </p:sp>
    </p:spTree>
    <p:extLst>
      <p:ext uri="{BB962C8B-B14F-4D97-AF65-F5344CB8AC3E}">
        <p14:creationId xmlns:p14="http://schemas.microsoft.com/office/powerpoint/2010/main" val="95684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cable subscribers continue to decline and over the top TV viewing increases, TV audience fragmentation in an ongoing challenge for most marketers. </a:t>
            </a:r>
          </a:p>
          <a:p>
            <a:r>
              <a:rPr lang="en-US" dirty="0"/>
              <a:t>Video OOH offers a highly valuable alternative with its massive reach and ability to connect with key demographic segments. </a:t>
            </a:r>
          </a:p>
          <a:p>
            <a:r>
              <a:rPr lang="en-US" dirty="0"/>
              <a:t>The top ten VOOH networks reach 30% more adults 18 -34 than cable or broadcast TV – and with ad delivery that can’t be skipped or blocked. </a:t>
            </a:r>
          </a:p>
          <a:p>
            <a:endParaRPr lang="en-US" dirty="0"/>
          </a:p>
        </p:txBody>
      </p:sp>
      <p:sp>
        <p:nvSpPr>
          <p:cNvPr id="4" name="Slide Number Placeholder 3"/>
          <p:cNvSpPr>
            <a:spLocks noGrp="1"/>
          </p:cNvSpPr>
          <p:nvPr>
            <p:ph type="sldNum" sz="quarter" idx="5"/>
          </p:nvPr>
        </p:nvSpPr>
        <p:spPr/>
        <p:txBody>
          <a:bodyPr/>
          <a:lstStyle/>
          <a:p>
            <a:pPr defTabSz="948419"/>
            <a:fld id="{1AD1509D-9822-4D12-B575-3F72B2A92E03}" type="slidenum">
              <a:rPr lang="en-US">
                <a:solidFill>
                  <a:prstClr val="black"/>
                </a:solidFill>
                <a:latin typeface="Calibri" panose="020F0502020204030204"/>
              </a:rPr>
              <a:pPr defTabSz="948419"/>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4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Hospitals, Clinics and Medical Centers has been the top category for OOH spend over many years, but last year Legal Services rocketed to the top position and is also tracking as the top category again in 2024. </a:t>
            </a:r>
          </a:p>
        </p:txBody>
      </p:sp>
      <p:sp>
        <p:nvSpPr>
          <p:cNvPr id="4" name="Slide Number Placeholder 3"/>
          <p:cNvSpPr>
            <a:spLocks noGrp="1"/>
          </p:cNvSpPr>
          <p:nvPr>
            <p:ph type="sldNum" sz="quarter" idx="5"/>
          </p:nvPr>
        </p:nvSpPr>
        <p:spPr/>
        <p:txBody>
          <a:bodyPr/>
          <a:lstStyle/>
          <a:p>
            <a:fld id="{1AD1509D-9822-4D12-B575-3F72B2A92E03}" type="slidenum">
              <a:rPr lang="en-US" smtClean="0"/>
              <a:t>5</a:t>
            </a:fld>
            <a:endParaRPr lang="en-US" dirty="0"/>
          </a:p>
        </p:txBody>
      </p:sp>
    </p:spTree>
    <p:extLst>
      <p:ext uri="{BB962C8B-B14F-4D97-AF65-F5344CB8AC3E}">
        <p14:creationId xmlns:p14="http://schemas.microsoft.com/office/powerpoint/2010/main" val="122289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same brands maintain a consistent position among our top advertisers, and these were the top ten OOH advertisers in 2023. </a:t>
            </a:r>
          </a:p>
          <a:p>
            <a:endParaRPr lang="en-US" dirty="0"/>
          </a:p>
          <a:p>
            <a:r>
              <a:rPr lang="en-US" dirty="0"/>
              <a:t>Because of OOH’s strength in driving online activation, many top technology brands remain highly committed to their use of our channel. </a:t>
            </a:r>
          </a:p>
          <a:p>
            <a:r>
              <a:rPr lang="en-US" dirty="0"/>
              <a:t>While McDonald’s has been the number one OOH brand for most of the past three decades due to our ability to drive sales in their physical stores, Apple has displaced them for the top spot the past two years.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6</a:t>
            </a:fld>
            <a:endParaRPr lang="en-US" dirty="0"/>
          </a:p>
        </p:txBody>
      </p:sp>
    </p:spTree>
    <p:extLst>
      <p:ext uri="{BB962C8B-B14F-4D97-AF65-F5344CB8AC3E}">
        <p14:creationId xmlns:p14="http://schemas.microsoft.com/office/powerpoint/2010/main" val="112227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IPG </a:t>
            </a:r>
            <a:r>
              <a:rPr lang="en-US" dirty="0" err="1"/>
              <a:t>Mediabrand’s</a:t>
            </a:r>
            <a:r>
              <a:rPr lang="en-US" dirty="0"/>
              <a:t> MAGNA forecasts OOH growth of over 5% this year, which would be the channel’s fourth fastest annual growth rate in the past 16 years. </a:t>
            </a:r>
          </a:p>
          <a:p>
            <a:endParaRPr lang="en-US" dirty="0"/>
          </a:p>
        </p:txBody>
      </p:sp>
      <p:sp>
        <p:nvSpPr>
          <p:cNvPr id="4" name="Slide Number Placeholder 3"/>
          <p:cNvSpPr>
            <a:spLocks noGrp="1"/>
          </p:cNvSpPr>
          <p:nvPr>
            <p:ph type="sldNum" sz="quarter" idx="5"/>
          </p:nvPr>
        </p:nvSpPr>
        <p:spPr/>
        <p:txBody>
          <a:bodyPr/>
          <a:lstStyle/>
          <a:p>
            <a:fld id="{1AD1509D-9822-4D12-B575-3F72B2A92E03}" type="slidenum">
              <a:rPr lang="en-US" smtClean="0"/>
              <a:t>7</a:t>
            </a:fld>
            <a:endParaRPr lang="en-US" dirty="0"/>
          </a:p>
        </p:txBody>
      </p:sp>
    </p:spTree>
    <p:extLst>
      <p:ext uri="{BB962C8B-B14F-4D97-AF65-F5344CB8AC3E}">
        <p14:creationId xmlns:p14="http://schemas.microsoft.com/office/powerpoint/2010/main" val="205907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1B020-33AF-5BD6-4BD5-91C2F3F93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83A79-5808-E8CB-7A19-753C6A26D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D5179-92A9-D9F7-2776-2042CD9667EF}"/>
              </a:ext>
            </a:extLst>
          </p:cNvPr>
          <p:cNvSpPr>
            <a:spLocks noGrp="1"/>
          </p:cNvSpPr>
          <p:nvPr>
            <p:ph type="body" idx="1"/>
          </p:nvPr>
        </p:nvSpPr>
        <p:spPr/>
        <p:txBody>
          <a:bodyPr/>
          <a:lstStyle/>
          <a:p>
            <a:r>
              <a:rPr lang="en-US" dirty="0"/>
              <a:t>For the first half of 2024, Billboards continue to represent the lion’s share of OOH, at just over 71% of total OOH spend. </a:t>
            </a:r>
          </a:p>
          <a:p>
            <a:endParaRPr lang="en-US" dirty="0"/>
          </a:p>
          <a:p>
            <a:r>
              <a:rPr lang="en-US" dirty="0"/>
              <a:t>Transit is the fastest growing OOH category YTD in 2024, with an impressive double digit growth rate of 16%.</a:t>
            </a:r>
          </a:p>
          <a:p>
            <a:endParaRPr lang="en-US" dirty="0"/>
          </a:p>
        </p:txBody>
      </p:sp>
      <p:sp>
        <p:nvSpPr>
          <p:cNvPr id="4" name="Slide Number Placeholder 3">
            <a:extLst>
              <a:ext uri="{FF2B5EF4-FFF2-40B4-BE49-F238E27FC236}">
                <a16:creationId xmlns:a16="http://schemas.microsoft.com/office/drawing/2014/main" id="{71518E8F-6D73-4433-0E31-7E2F6023AD12}"/>
              </a:ext>
            </a:extLst>
          </p:cNvPr>
          <p:cNvSpPr>
            <a:spLocks noGrp="1"/>
          </p:cNvSpPr>
          <p:nvPr>
            <p:ph type="sldNum" sz="quarter" idx="5"/>
          </p:nvPr>
        </p:nvSpPr>
        <p:spPr/>
        <p:txBody>
          <a:bodyPr/>
          <a:lstStyle/>
          <a:p>
            <a:pPr defTabSz="948324"/>
            <a:fld id="{1AD1509D-9822-4D12-B575-3F72B2A92E03}" type="slidenum">
              <a:rPr lang="en-US">
                <a:solidFill>
                  <a:prstClr val="black"/>
                </a:solidFill>
                <a:latin typeface="Calibri" panose="020F0502020204030204"/>
              </a:rPr>
              <a:pPr defTabSz="948324"/>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85034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OOH’s place as the world’s oldest form of advertising, and one that is highly relevant today, is rooted in our ability to connect with consumer audiences. </a:t>
            </a:r>
          </a:p>
        </p:txBody>
      </p:sp>
      <p:sp>
        <p:nvSpPr>
          <p:cNvPr id="4" name="Slide Number Placeholder 3"/>
          <p:cNvSpPr>
            <a:spLocks noGrp="1"/>
          </p:cNvSpPr>
          <p:nvPr>
            <p:ph type="sldNum" sz="quarter" idx="5"/>
          </p:nvPr>
        </p:nvSpPr>
        <p:spPr/>
        <p:txBody>
          <a:bodyPr/>
          <a:lstStyle/>
          <a:p>
            <a:fld id="{1AD1509D-9822-4D12-B575-3F72B2A92E03}" type="slidenum">
              <a:rPr lang="en-US" smtClean="0"/>
              <a:t>9</a:t>
            </a:fld>
            <a:endParaRPr lang="en-US" dirty="0"/>
          </a:p>
        </p:txBody>
      </p:sp>
    </p:spTree>
    <p:extLst>
      <p:ext uri="{BB962C8B-B14F-4D97-AF65-F5344CB8AC3E}">
        <p14:creationId xmlns:p14="http://schemas.microsoft.com/office/powerpoint/2010/main" val="2617354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image" Target="../media/image17.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2"/>
          <p:cNvGrpSpPr/>
          <p:nvPr userDrawn="1"/>
        </p:nvGrpSpPr>
        <p:grpSpPr>
          <a:xfrm>
            <a:off x="0" y="0"/>
            <a:ext cx="12192001" cy="6859788"/>
            <a:chOff x="0" y="0"/>
            <a:chExt cx="12192001" cy="6859788"/>
          </a:xfrm>
        </p:grpSpPr>
        <p:pic>
          <p:nvPicPr>
            <p:cNvPr id="13" name="Picture 12"/>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a:stretch/>
          </p:blipFill>
          <p:spPr>
            <a:xfrm>
              <a:off x="9144001" y="1788"/>
              <a:ext cx="3048000" cy="6858000"/>
            </a:xfrm>
            <a:prstGeom prst="rect">
              <a:avLst/>
            </a:prstGeom>
          </p:spPr>
        </p:pic>
      </p:grpSp>
      <p:sp>
        <p:nvSpPr>
          <p:cNvPr id="7" name="Rectangle 6"/>
          <p:cNvSpPr/>
          <p:nvPr userDrawn="1"/>
        </p:nvSpPr>
        <p:spPr>
          <a:xfrm>
            <a:off x="0" y="4376360"/>
            <a:ext cx="12192000" cy="149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2" name="Title 1"/>
          <p:cNvSpPr>
            <a:spLocks noGrp="1"/>
          </p:cNvSpPr>
          <p:nvPr>
            <p:ph type="ctrTitle" hasCustomPrompt="1"/>
          </p:nvPr>
        </p:nvSpPr>
        <p:spPr bwMode="gray">
          <a:xfrm>
            <a:off x="490791" y="4628949"/>
            <a:ext cx="9359061" cy="492443"/>
          </a:xfrm>
          <a:prstGeom prst="rect">
            <a:avLst/>
          </a:prstGeom>
          <a:ln>
            <a:noFill/>
          </a:ln>
        </p:spPr>
        <p:txBody>
          <a:bodyPr wrap="square" lIns="0" tIns="0" rIns="0" bIns="0" anchor="b" anchorCtr="0">
            <a:spAutoFit/>
          </a:bodyPr>
          <a:lstStyle>
            <a:lvl1pPr algn="l">
              <a:lnSpc>
                <a:spcPct val="100000"/>
              </a:lnSpc>
              <a:defRPr sz="3600" b="1">
                <a:solidFill>
                  <a:schemeClr val="bg1"/>
                </a:solidFill>
                <a:latin typeface="Franklin Gothic Medium" charset="0"/>
                <a:ea typeface="Franklin Gothic Medium" charset="0"/>
                <a:cs typeface="Franklin Gothic Medium" charset="0"/>
              </a:defRPr>
            </a:lvl1pPr>
          </a:lstStyle>
          <a:p>
            <a:r>
              <a:rPr lang="en-US" sz="3200" dirty="0">
                <a:solidFill>
                  <a:schemeClr val="bg1"/>
                </a:solidFill>
                <a:latin typeface="Franklin Gothic Book" charset="0"/>
                <a:ea typeface="Franklin Gothic Book" charset="0"/>
                <a:cs typeface="Franklin Gothic Book" charset="0"/>
              </a:rPr>
              <a:t>Presentation title</a:t>
            </a:r>
            <a:endParaRPr lang="en-US" dirty="0"/>
          </a:p>
        </p:txBody>
      </p:sp>
      <p:pic>
        <p:nvPicPr>
          <p:cNvPr id="4" name="Picture 3">
            <a:extLst>
              <a:ext uri="{FF2B5EF4-FFF2-40B4-BE49-F238E27FC236}">
                <a16:creationId xmlns:a16="http://schemas.microsoft.com/office/drawing/2014/main" id="{BC482803-DDCD-4C12-97F3-A98EAC6444C1}"/>
              </a:ext>
            </a:extLst>
          </p:cNvPr>
          <p:cNvPicPr>
            <a:picLocks noChangeAspect="1"/>
          </p:cNvPicPr>
          <p:nvPr userDrawn="1"/>
        </p:nvPicPr>
        <p:blipFill>
          <a:blip r:embed="rId3"/>
          <a:stretch>
            <a:fillRect/>
          </a:stretch>
        </p:blipFill>
        <p:spPr>
          <a:xfrm>
            <a:off x="8886820" y="281777"/>
            <a:ext cx="3048000" cy="1037204"/>
          </a:xfrm>
          <a:prstGeom prst="rect">
            <a:avLst/>
          </a:prstGeom>
        </p:spPr>
      </p:pic>
    </p:spTree>
    <p:extLst>
      <p:ext uri="{BB962C8B-B14F-4D97-AF65-F5344CB8AC3E}">
        <p14:creationId xmlns:p14="http://schemas.microsoft.com/office/powerpoint/2010/main" val="2570508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dividual Bio">
    <p:spTree>
      <p:nvGrpSpPr>
        <p:cNvPr id="1" name=""/>
        <p:cNvGrpSpPr/>
        <p:nvPr/>
      </p:nvGrpSpPr>
      <p:grpSpPr>
        <a:xfrm>
          <a:off x="0" y="0"/>
          <a:ext cx="0" cy="0"/>
          <a:chOff x="0" y="0"/>
          <a:chExt cx="0" cy="0"/>
        </a:xfrm>
      </p:grpSpPr>
      <p:grpSp>
        <p:nvGrpSpPr>
          <p:cNvPr id="21" name="Group 20"/>
          <p:cNvGrpSpPr/>
          <p:nvPr userDrawn="1"/>
        </p:nvGrpSpPr>
        <p:grpSpPr>
          <a:xfrm>
            <a:off x="0" y="1"/>
            <a:ext cx="12192001" cy="1155292"/>
            <a:chOff x="0" y="1"/>
            <a:chExt cx="12192001" cy="1155292"/>
          </a:xfrm>
        </p:grpSpPr>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3" name="Picture 22"/>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2" name="Rectangle 11"/>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6"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dirty="0"/>
              <a:t>Click to edit Master title style</a:t>
            </a:r>
          </a:p>
        </p:txBody>
      </p:sp>
      <p:sp>
        <p:nvSpPr>
          <p:cNvPr id="18"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dirty="0"/>
          </a:p>
        </p:txBody>
      </p:sp>
      <p:sp>
        <p:nvSpPr>
          <p:cNvPr id="9" name="Rounded Rectangle 8"/>
          <p:cNvSpPr/>
          <p:nvPr userDrawn="1"/>
        </p:nvSpPr>
        <p:spPr>
          <a:xfrm>
            <a:off x="400051" y="1514476"/>
            <a:ext cx="11430000" cy="4557712"/>
          </a:xfrm>
          <a:prstGeom prst="roundRect">
            <a:avLst/>
          </a:prstGeom>
          <a:noFill/>
          <a:ln w="3175">
            <a:solidFill>
              <a:srgbClr val="B2B3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4" name="Rectangle 13"/>
          <p:cNvSpPr/>
          <p:nvPr userDrawn="1"/>
        </p:nvSpPr>
        <p:spPr>
          <a:xfrm>
            <a:off x="899578" y="6476935"/>
            <a:ext cx="7751135" cy="261610"/>
          </a:xfrm>
          <a:prstGeom prst="rect">
            <a:avLst/>
          </a:prstGeom>
        </p:spPr>
        <p:txBody>
          <a:bodyPr wrap="square">
            <a:spAutoFit/>
          </a:bodyPr>
          <a:lstStyle/>
          <a:p>
            <a:r>
              <a:rPr lang="en-US" sz="1050" dirty="0">
                <a:solidFill>
                  <a:schemeClr val="bg1"/>
                </a:solidFill>
                <a:latin typeface="Franklin Gothic Book" charset="0"/>
                <a:ea typeface="Franklin Gothic Book" charset="0"/>
                <a:cs typeface="Franklin Gothic Book" charset="0"/>
              </a:rPr>
              <a:t>Out of Home Advertising Association of America </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pic>
        <p:nvPicPr>
          <p:cNvPr id="13" name="Picture 12">
            <a:extLst>
              <a:ext uri="{FF2B5EF4-FFF2-40B4-BE49-F238E27FC236}">
                <a16:creationId xmlns:a16="http://schemas.microsoft.com/office/drawing/2014/main" id="{8337ED92-0778-4B62-8F71-C6599A33DA31}"/>
              </a:ext>
            </a:extLst>
          </p:cNvPr>
          <p:cNvPicPr>
            <a:picLocks noChangeAspect="1"/>
          </p:cNvPicPr>
          <p:nvPr userDrawn="1"/>
        </p:nvPicPr>
        <p:blipFill>
          <a:blip r:embed="rId4"/>
          <a:stretch>
            <a:fillRect/>
          </a:stretch>
        </p:blipFill>
        <p:spPr>
          <a:xfrm>
            <a:off x="9531121" y="186843"/>
            <a:ext cx="2273759" cy="773738"/>
          </a:xfrm>
          <a:prstGeom prst="rect">
            <a:avLst/>
          </a:prstGeom>
        </p:spPr>
      </p:pic>
    </p:spTree>
    <p:extLst>
      <p:ext uri="{BB962C8B-B14F-4D97-AF65-F5344CB8AC3E}">
        <p14:creationId xmlns:p14="http://schemas.microsoft.com/office/powerpoint/2010/main" val="290233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350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2"/>
          <p:cNvGrpSpPr/>
          <p:nvPr userDrawn="1"/>
        </p:nvGrpSpPr>
        <p:grpSpPr>
          <a:xfrm>
            <a:off x="0" y="0"/>
            <a:ext cx="12192001" cy="6859788"/>
            <a:chOff x="0" y="0"/>
            <a:chExt cx="12192001" cy="6859788"/>
          </a:xfrm>
        </p:grpSpPr>
        <p:pic>
          <p:nvPicPr>
            <p:cNvPr id="13" name="Picture 12"/>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a:stretch/>
          </p:blipFill>
          <p:spPr>
            <a:xfrm>
              <a:off x="9144001" y="1788"/>
              <a:ext cx="3048000" cy="6858000"/>
            </a:xfrm>
            <a:prstGeom prst="rect">
              <a:avLst/>
            </a:prstGeom>
          </p:spPr>
        </p:pic>
      </p:grpSp>
      <p:sp>
        <p:nvSpPr>
          <p:cNvPr id="7" name="Rectangle 6"/>
          <p:cNvSpPr/>
          <p:nvPr userDrawn="1"/>
        </p:nvSpPr>
        <p:spPr>
          <a:xfrm>
            <a:off x="0" y="4376360"/>
            <a:ext cx="12192000" cy="149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2" name="Title 1"/>
          <p:cNvSpPr>
            <a:spLocks noGrp="1"/>
          </p:cNvSpPr>
          <p:nvPr>
            <p:ph type="ctrTitle" hasCustomPrompt="1"/>
          </p:nvPr>
        </p:nvSpPr>
        <p:spPr bwMode="gray">
          <a:xfrm>
            <a:off x="490791" y="4628949"/>
            <a:ext cx="9359061" cy="492443"/>
          </a:xfrm>
          <a:prstGeom prst="rect">
            <a:avLst/>
          </a:prstGeom>
          <a:ln>
            <a:noFill/>
          </a:ln>
        </p:spPr>
        <p:txBody>
          <a:bodyPr wrap="square" lIns="0" tIns="0" rIns="0" bIns="0" anchor="b" anchorCtr="0">
            <a:spAutoFit/>
          </a:bodyPr>
          <a:lstStyle>
            <a:lvl1pPr algn="l">
              <a:lnSpc>
                <a:spcPct val="100000"/>
              </a:lnSpc>
              <a:defRPr sz="3600" b="1">
                <a:solidFill>
                  <a:schemeClr val="bg1"/>
                </a:solidFill>
                <a:latin typeface="Franklin Gothic Medium" charset="0"/>
                <a:ea typeface="Franklin Gothic Medium" charset="0"/>
                <a:cs typeface="Franklin Gothic Medium" charset="0"/>
              </a:defRPr>
            </a:lvl1pPr>
          </a:lstStyle>
          <a:p>
            <a:r>
              <a:rPr lang="en-US" sz="3200">
                <a:solidFill>
                  <a:schemeClr val="bg1"/>
                </a:solidFill>
                <a:latin typeface="Franklin Gothic Book" charset="0"/>
                <a:ea typeface="Franklin Gothic Book" charset="0"/>
                <a:cs typeface="Franklin Gothic Book" charset="0"/>
              </a:rPr>
              <a:t>Presentation title</a:t>
            </a:r>
            <a:endParaRPr lang="en-US"/>
          </a:p>
        </p:txBody>
      </p:sp>
      <p:pic>
        <p:nvPicPr>
          <p:cNvPr id="4" name="Picture 3" descr="Logo&#10;&#10;Description automatically generated">
            <a:extLst>
              <a:ext uri="{FF2B5EF4-FFF2-40B4-BE49-F238E27FC236}">
                <a16:creationId xmlns:a16="http://schemas.microsoft.com/office/drawing/2014/main" id="{4C7F9B68-3745-489A-A398-0D60F4016FC7}"/>
              </a:ext>
            </a:extLst>
          </p:cNvPr>
          <p:cNvPicPr>
            <a:picLocks noChangeAspect="1"/>
          </p:cNvPicPr>
          <p:nvPr userDrawn="1"/>
        </p:nvPicPr>
        <p:blipFill rotWithShape="1">
          <a:blip r:embed="rId3"/>
          <a:srcRect t="22295" b="34915"/>
          <a:stretch/>
        </p:blipFill>
        <p:spPr>
          <a:xfrm>
            <a:off x="8847305" y="308435"/>
            <a:ext cx="2956560" cy="990164"/>
          </a:xfrm>
          <a:prstGeom prst="rect">
            <a:avLst/>
          </a:prstGeom>
        </p:spPr>
      </p:pic>
    </p:spTree>
    <p:extLst>
      <p:ext uri="{BB962C8B-B14F-4D97-AF65-F5344CB8AC3E}">
        <p14:creationId xmlns:p14="http://schemas.microsoft.com/office/powerpoint/2010/main" val="301428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 name="Group 3"/>
          <p:cNvGrpSpPr/>
          <p:nvPr userDrawn="1"/>
        </p:nvGrpSpPr>
        <p:grpSpPr>
          <a:xfrm>
            <a:off x="0" y="1"/>
            <a:ext cx="12192001" cy="1155292"/>
            <a:chOff x="0" y="1"/>
            <a:chExt cx="12192001" cy="1155292"/>
          </a:xfrm>
        </p:grpSpPr>
        <p:pic>
          <p:nvPicPr>
            <p:cNvPr id="21" name="Picture 20"/>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7" name="Rectangle 6"/>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2"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a:t>Click to edit Master title style</a:t>
            </a:r>
          </a:p>
        </p:txBody>
      </p:sp>
      <p:sp>
        <p:nvSpPr>
          <p:cNvPr id="8" name="Content Placeholder 7"/>
          <p:cNvSpPr>
            <a:spLocks noGrp="1"/>
          </p:cNvSpPr>
          <p:nvPr>
            <p:ph sz="quarter" idx="13"/>
          </p:nvPr>
        </p:nvSpPr>
        <p:spPr>
          <a:xfrm>
            <a:off x="441113" y="1600200"/>
            <a:ext cx="11216640" cy="4572000"/>
          </a:xfrm>
          <a:prstGeom prst="rect">
            <a:avLst/>
          </a:prstGeom>
        </p:spPr>
        <p:txBody>
          <a:bodyPr/>
          <a:lstStyle>
            <a:lvl1pPr>
              <a:buClr>
                <a:schemeClr val="tx2"/>
              </a:buClr>
              <a:buFont typeface="Arial"/>
              <a:buChar char="•"/>
              <a:defRPr>
                <a:solidFill>
                  <a:schemeClr val="tx1"/>
                </a:solidFill>
                <a:latin typeface="Franklin Gothic Book"/>
                <a:cs typeface="Franklin Gothic Book"/>
              </a:defRPr>
            </a:lvl1pPr>
            <a:lvl2pPr>
              <a:buClr>
                <a:srgbClr val="E1261C"/>
              </a:buClr>
              <a:buFont typeface="Arial"/>
              <a:buChar char="•"/>
              <a:defRPr>
                <a:solidFill>
                  <a:schemeClr val="tx1"/>
                </a:solidFill>
                <a:latin typeface="Franklin Gothic Book"/>
                <a:cs typeface="Franklin Gothic Book"/>
              </a:defRPr>
            </a:lvl2pPr>
            <a:lvl3pPr>
              <a:buClr>
                <a:srgbClr val="E1261C"/>
              </a:buClr>
              <a:buFont typeface="Arial"/>
              <a:buChar char="•"/>
              <a:defRPr>
                <a:solidFill>
                  <a:schemeClr val="tx1"/>
                </a:solidFill>
                <a:latin typeface="Franklin Gothic Book"/>
                <a:cs typeface="Franklin Gothic Book"/>
              </a:defRPr>
            </a:lvl3pPr>
            <a:lvl4pPr>
              <a:buClr>
                <a:srgbClr val="E1261C"/>
              </a:buClr>
              <a:buFont typeface="Arial"/>
              <a:buChar char="•"/>
              <a:defRPr>
                <a:solidFill>
                  <a:schemeClr val="tx1"/>
                </a:solidFill>
                <a:latin typeface="Franklin Gothic Book"/>
                <a:cs typeface="Franklin Gothic Book"/>
              </a:defRPr>
            </a:lvl4pPr>
            <a:lvl5pPr>
              <a:buClr>
                <a:srgbClr val="E1261C"/>
              </a:buClr>
              <a:buFont typeface="Arial"/>
              <a:buChar char="•"/>
              <a:defRPr>
                <a:solidFill>
                  <a:schemeClr val="tx1"/>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a:p>
        </p:txBody>
      </p:sp>
      <p:sp>
        <p:nvSpPr>
          <p:cNvPr id="18" name="Rectangle 17"/>
          <p:cNvSpPr/>
          <p:nvPr userDrawn="1"/>
        </p:nvSpPr>
        <p:spPr>
          <a:xfrm>
            <a:off x="899578" y="6476935"/>
            <a:ext cx="7751135" cy="261610"/>
          </a:xfrm>
          <a:prstGeom prst="rect">
            <a:avLst/>
          </a:prstGeom>
        </p:spPr>
        <p:txBody>
          <a:bodyPr wrap="square">
            <a:spAutoFit/>
          </a:bodyPr>
          <a:lstStyle/>
          <a:p>
            <a:r>
              <a:rPr lang="en-US" sz="1050">
                <a:solidFill>
                  <a:schemeClr val="bg1"/>
                </a:solidFill>
                <a:latin typeface="Franklin Gothic Book" charset="0"/>
                <a:ea typeface="Franklin Gothic Book" charset="0"/>
                <a:cs typeface="Franklin Gothic Book" charset="0"/>
              </a:rPr>
              <a:t>Out of Home Advertising Association of America </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spTree>
    <p:extLst>
      <p:ext uri="{BB962C8B-B14F-4D97-AF65-F5344CB8AC3E}">
        <p14:creationId xmlns:p14="http://schemas.microsoft.com/office/powerpoint/2010/main" val="4162672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4" name="Group 3"/>
          <p:cNvGrpSpPr/>
          <p:nvPr userDrawn="1"/>
        </p:nvGrpSpPr>
        <p:grpSpPr>
          <a:xfrm>
            <a:off x="0" y="1"/>
            <a:ext cx="12192001" cy="1155292"/>
            <a:chOff x="0" y="1"/>
            <a:chExt cx="12192001" cy="1155292"/>
          </a:xfrm>
        </p:grpSpPr>
        <p:pic>
          <p:nvPicPr>
            <p:cNvPr id="21" name="Picture 20"/>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7" name="Rectangle 6"/>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2"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a:t>Click to edit Master title style</a:t>
            </a:r>
          </a:p>
        </p:txBody>
      </p:sp>
      <p:sp>
        <p:nvSpPr>
          <p:cNvPr id="8" name="Content Placeholder 7"/>
          <p:cNvSpPr>
            <a:spLocks noGrp="1"/>
          </p:cNvSpPr>
          <p:nvPr>
            <p:ph sz="quarter" idx="13"/>
          </p:nvPr>
        </p:nvSpPr>
        <p:spPr>
          <a:xfrm>
            <a:off x="441113" y="1600200"/>
            <a:ext cx="11216640" cy="4572000"/>
          </a:xfrm>
          <a:prstGeom prst="rect">
            <a:avLst/>
          </a:prstGeom>
        </p:spPr>
        <p:txBody>
          <a:bodyPr/>
          <a:lstStyle>
            <a:lvl1pPr>
              <a:buClr>
                <a:schemeClr val="tx2"/>
              </a:buClr>
              <a:buFont typeface="Arial"/>
              <a:buChar char="•"/>
              <a:defRPr>
                <a:solidFill>
                  <a:schemeClr val="tx1"/>
                </a:solidFill>
                <a:latin typeface="Franklin Gothic Book"/>
                <a:cs typeface="Franklin Gothic Book"/>
              </a:defRPr>
            </a:lvl1pPr>
            <a:lvl2pPr>
              <a:buClr>
                <a:srgbClr val="E1261C"/>
              </a:buClr>
              <a:buFont typeface="Arial"/>
              <a:buChar char="•"/>
              <a:defRPr>
                <a:solidFill>
                  <a:schemeClr val="tx1"/>
                </a:solidFill>
                <a:latin typeface="Franklin Gothic Book"/>
                <a:cs typeface="Franklin Gothic Book"/>
              </a:defRPr>
            </a:lvl2pPr>
            <a:lvl3pPr>
              <a:buClr>
                <a:srgbClr val="E1261C"/>
              </a:buClr>
              <a:buFont typeface="Arial"/>
              <a:buChar char="•"/>
              <a:defRPr>
                <a:solidFill>
                  <a:schemeClr val="tx1"/>
                </a:solidFill>
                <a:latin typeface="Franklin Gothic Book"/>
                <a:cs typeface="Franklin Gothic Book"/>
              </a:defRPr>
            </a:lvl3pPr>
            <a:lvl4pPr>
              <a:buClr>
                <a:srgbClr val="E1261C"/>
              </a:buClr>
              <a:buFont typeface="Arial"/>
              <a:buChar char="•"/>
              <a:defRPr>
                <a:solidFill>
                  <a:schemeClr val="tx1"/>
                </a:solidFill>
                <a:latin typeface="Franklin Gothic Book"/>
                <a:cs typeface="Franklin Gothic Book"/>
              </a:defRPr>
            </a:lvl4pPr>
            <a:lvl5pPr>
              <a:buClr>
                <a:srgbClr val="E1261C"/>
              </a:buClr>
              <a:buFont typeface="Arial"/>
              <a:buChar char="•"/>
              <a:defRPr>
                <a:solidFill>
                  <a:schemeClr val="tx1"/>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a:p>
        </p:txBody>
      </p:sp>
      <p:sp>
        <p:nvSpPr>
          <p:cNvPr id="18" name="Rectangle 17"/>
          <p:cNvSpPr/>
          <p:nvPr userDrawn="1"/>
        </p:nvSpPr>
        <p:spPr>
          <a:xfrm>
            <a:off x="899578" y="6476935"/>
            <a:ext cx="7751135" cy="261610"/>
          </a:xfrm>
          <a:prstGeom prst="rect">
            <a:avLst/>
          </a:prstGeom>
        </p:spPr>
        <p:txBody>
          <a:bodyPr wrap="square">
            <a:spAutoFit/>
          </a:bodyPr>
          <a:lstStyle/>
          <a:p>
            <a:r>
              <a:rPr lang="en-US" sz="1050">
                <a:solidFill>
                  <a:schemeClr val="bg1"/>
                </a:solidFill>
                <a:latin typeface="Franklin Gothic Book" charset="0"/>
                <a:ea typeface="Franklin Gothic Book" charset="0"/>
                <a:cs typeface="Franklin Gothic Book" charset="0"/>
              </a:rPr>
              <a:t>Out of Home Advertising Association of America </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pic>
        <p:nvPicPr>
          <p:cNvPr id="12" name="Picture 11"/>
          <p:cNvPicPr>
            <a:picLocks noChangeAspect="1"/>
          </p:cNvPicPr>
          <p:nvPr userDrawn="1"/>
        </p:nvPicPr>
        <p:blipFill>
          <a:blip r:embed="rId4"/>
          <a:stretch>
            <a:fillRect/>
          </a:stretch>
        </p:blipFill>
        <p:spPr>
          <a:xfrm>
            <a:off x="10206456" y="216112"/>
            <a:ext cx="1374648" cy="469392"/>
          </a:xfrm>
          <a:prstGeom prst="rect">
            <a:avLst/>
          </a:prstGeom>
        </p:spPr>
      </p:pic>
    </p:spTree>
    <p:extLst>
      <p:ext uri="{BB962C8B-B14F-4D97-AF65-F5344CB8AC3E}">
        <p14:creationId xmlns:p14="http://schemas.microsoft.com/office/powerpoint/2010/main" val="4207374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a:solidFill>
                  <a:schemeClr val="bg1"/>
                </a:solidFill>
                <a:latin typeface="Franklin Gothic Medium" charset="0"/>
                <a:ea typeface="Franklin Gothic Medium" charset="0"/>
                <a:cs typeface="Franklin Gothic Medium" charset="0"/>
              </a:rPr>
              <a:t>Section heading 1</a:t>
            </a: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2457" y="4998298"/>
            <a:ext cx="1284978" cy="821071"/>
          </a:xfrm>
          <a:prstGeom prst="rect">
            <a:avLst/>
          </a:prstGeom>
        </p:spPr>
      </p:pic>
    </p:spTree>
    <p:extLst>
      <p:ext uri="{BB962C8B-B14F-4D97-AF65-F5344CB8AC3E}">
        <p14:creationId xmlns:p14="http://schemas.microsoft.com/office/powerpoint/2010/main" val="130248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a:solidFill>
                  <a:schemeClr val="bg1"/>
                </a:solidFill>
                <a:latin typeface="Franklin Gothic Medium" charset="0"/>
                <a:ea typeface="Franklin Gothic Medium" charset="0"/>
                <a:cs typeface="Franklin Gothic Medium" charset="0"/>
              </a:rPr>
              <a:t>Section heading 1</a:t>
            </a:r>
            <a:endParaRPr lang="en-US"/>
          </a:p>
        </p:txBody>
      </p:sp>
      <p:grpSp>
        <p:nvGrpSpPr>
          <p:cNvPr id="9" name="Group 8"/>
          <p:cNvGrpSpPr/>
          <p:nvPr userDrawn="1"/>
        </p:nvGrpSpPr>
        <p:grpSpPr>
          <a:xfrm>
            <a:off x="9028140" y="3429000"/>
            <a:ext cx="2059218" cy="2390369"/>
            <a:chOff x="4853377" y="1882494"/>
            <a:chExt cx="2981583" cy="346106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525" y="4154711"/>
              <a:ext cx="1860545" cy="118884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4517526" y="2233293"/>
              <a:ext cx="1860545" cy="1188844"/>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0265" y="2218345"/>
              <a:ext cx="1860545" cy="1188844"/>
            </a:xfrm>
            <a:prstGeom prst="rect">
              <a:avLst/>
            </a:prstGeom>
          </p:spPr>
        </p:pic>
      </p:grpSp>
    </p:spTree>
    <p:extLst>
      <p:ext uri="{BB962C8B-B14F-4D97-AF65-F5344CB8AC3E}">
        <p14:creationId xmlns:p14="http://schemas.microsoft.com/office/powerpoint/2010/main" val="808092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a:solidFill>
                  <a:schemeClr val="bg1"/>
                </a:solidFill>
                <a:latin typeface="Franklin Gothic Medium" charset="0"/>
                <a:ea typeface="Franklin Gothic Medium" charset="0"/>
                <a:cs typeface="Franklin Gothic Medium" charset="0"/>
              </a:rPr>
              <a:t>Section heading 2</a:t>
            </a:r>
            <a:endParaRPr lang="en-US"/>
          </a:p>
        </p:txBody>
      </p:sp>
      <p:grpSp>
        <p:nvGrpSpPr>
          <p:cNvPr id="15" name="Group 14"/>
          <p:cNvGrpSpPr/>
          <p:nvPr userDrawn="1"/>
        </p:nvGrpSpPr>
        <p:grpSpPr>
          <a:xfrm rot="16200000">
            <a:off x="8859648" y="3429001"/>
            <a:ext cx="2059218" cy="2390369"/>
            <a:chOff x="4853377" y="1882494"/>
            <a:chExt cx="2981583" cy="3461061"/>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525" y="4154711"/>
              <a:ext cx="1860545" cy="1188844"/>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4517526" y="2233293"/>
              <a:ext cx="1860545" cy="1188844"/>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0265" y="2218345"/>
              <a:ext cx="1860545" cy="1188844"/>
            </a:xfrm>
            <a:prstGeom prst="rect">
              <a:avLst/>
            </a:prstGeom>
          </p:spPr>
        </p:pic>
      </p:grpSp>
    </p:spTree>
    <p:extLst>
      <p:ext uri="{BB962C8B-B14F-4D97-AF65-F5344CB8AC3E}">
        <p14:creationId xmlns:p14="http://schemas.microsoft.com/office/powerpoint/2010/main" val="2880329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a:solidFill>
                  <a:schemeClr val="bg1"/>
                </a:solidFill>
                <a:latin typeface="Franklin Gothic Medium" charset="0"/>
                <a:ea typeface="Franklin Gothic Medium" charset="0"/>
                <a:cs typeface="Franklin Gothic Medium" charset="0"/>
              </a:rPr>
              <a:t>Section heading 3</a:t>
            </a:r>
            <a:endParaRPr lang="en-US"/>
          </a:p>
        </p:txBody>
      </p:sp>
      <p:grpSp>
        <p:nvGrpSpPr>
          <p:cNvPr id="8" name="Group 7"/>
          <p:cNvGrpSpPr/>
          <p:nvPr userDrawn="1"/>
        </p:nvGrpSpPr>
        <p:grpSpPr>
          <a:xfrm rot="10800000">
            <a:off x="8787857" y="3429000"/>
            <a:ext cx="2059218" cy="2390369"/>
            <a:chOff x="4853377" y="1882494"/>
            <a:chExt cx="2981583" cy="3461061"/>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525" y="4154711"/>
              <a:ext cx="1860545" cy="118884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4517526" y="2233293"/>
              <a:ext cx="1860545" cy="118884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0265" y="2218345"/>
              <a:ext cx="1860545" cy="1188844"/>
            </a:xfrm>
            <a:prstGeom prst="rect">
              <a:avLst/>
            </a:prstGeom>
          </p:spPr>
        </p:pic>
      </p:grpSp>
    </p:spTree>
    <p:extLst>
      <p:ext uri="{BB962C8B-B14F-4D97-AF65-F5344CB8AC3E}">
        <p14:creationId xmlns:p14="http://schemas.microsoft.com/office/powerpoint/2010/main" val="1455591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ividual Bio">
    <p:spTree>
      <p:nvGrpSpPr>
        <p:cNvPr id="1" name=""/>
        <p:cNvGrpSpPr/>
        <p:nvPr/>
      </p:nvGrpSpPr>
      <p:grpSpPr>
        <a:xfrm>
          <a:off x="0" y="0"/>
          <a:ext cx="0" cy="0"/>
          <a:chOff x="0" y="0"/>
          <a:chExt cx="0" cy="0"/>
        </a:xfrm>
      </p:grpSpPr>
      <p:grpSp>
        <p:nvGrpSpPr>
          <p:cNvPr id="21" name="Group 20"/>
          <p:cNvGrpSpPr/>
          <p:nvPr userDrawn="1"/>
        </p:nvGrpSpPr>
        <p:grpSpPr>
          <a:xfrm>
            <a:off x="0" y="1"/>
            <a:ext cx="12192001" cy="1155292"/>
            <a:chOff x="0" y="1"/>
            <a:chExt cx="12192001" cy="1155292"/>
          </a:xfrm>
        </p:grpSpPr>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3" name="Picture 22"/>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2" name="Rectangle 11"/>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6"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a:t>Click to edit Master title style</a:t>
            </a:r>
          </a:p>
        </p:txBody>
      </p:sp>
      <p:sp>
        <p:nvSpPr>
          <p:cNvPr id="18"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a:p>
        </p:txBody>
      </p:sp>
      <p:sp>
        <p:nvSpPr>
          <p:cNvPr id="9" name="Rounded Rectangle 8"/>
          <p:cNvSpPr/>
          <p:nvPr userDrawn="1"/>
        </p:nvSpPr>
        <p:spPr>
          <a:xfrm>
            <a:off x="400051" y="1514476"/>
            <a:ext cx="11430000" cy="4557712"/>
          </a:xfrm>
          <a:prstGeom prst="roundRect">
            <a:avLst/>
          </a:prstGeom>
          <a:noFill/>
          <a:ln w="3175">
            <a:solidFill>
              <a:srgbClr val="B2B3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4" name="Rectangle 13"/>
          <p:cNvSpPr/>
          <p:nvPr userDrawn="1"/>
        </p:nvSpPr>
        <p:spPr>
          <a:xfrm>
            <a:off x="899578" y="6476935"/>
            <a:ext cx="7751135" cy="261610"/>
          </a:xfrm>
          <a:prstGeom prst="rect">
            <a:avLst/>
          </a:prstGeom>
        </p:spPr>
        <p:txBody>
          <a:bodyPr wrap="square">
            <a:spAutoFit/>
          </a:bodyPr>
          <a:lstStyle/>
          <a:p>
            <a:r>
              <a:rPr lang="en-US" sz="1050">
                <a:solidFill>
                  <a:schemeClr val="bg1"/>
                </a:solidFill>
                <a:latin typeface="Franklin Gothic Book" charset="0"/>
                <a:ea typeface="Franklin Gothic Book" charset="0"/>
                <a:cs typeface="Franklin Gothic Book" charset="0"/>
              </a:rPr>
              <a:t>Out of Home Advertising Association of America </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spTree>
    <p:extLst>
      <p:ext uri="{BB962C8B-B14F-4D97-AF65-F5344CB8AC3E}">
        <p14:creationId xmlns:p14="http://schemas.microsoft.com/office/powerpoint/2010/main" val="248783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 name="Group 3"/>
          <p:cNvGrpSpPr/>
          <p:nvPr userDrawn="1"/>
        </p:nvGrpSpPr>
        <p:grpSpPr>
          <a:xfrm>
            <a:off x="0" y="1"/>
            <a:ext cx="12192001" cy="1155292"/>
            <a:chOff x="0" y="1"/>
            <a:chExt cx="12192001" cy="1155292"/>
          </a:xfrm>
        </p:grpSpPr>
        <p:pic>
          <p:nvPicPr>
            <p:cNvPr id="21" name="Picture 20"/>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7" name="Rectangle 6"/>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2"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dirty="0"/>
              <a:t>Click to edit Master title style</a:t>
            </a:r>
          </a:p>
        </p:txBody>
      </p:sp>
      <p:sp>
        <p:nvSpPr>
          <p:cNvPr id="8" name="Content Placeholder 7"/>
          <p:cNvSpPr>
            <a:spLocks noGrp="1"/>
          </p:cNvSpPr>
          <p:nvPr>
            <p:ph sz="quarter" idx="13"/>
          </p:nvPr>
        </p:nvSpPr>
        <p:spPr>
          <a:xfrm>
            <a:off x="441113" y="1600200"/>
            <a:ext cx="11216640" cy="4572000"/>
          </a:xfrm>
          <a:prstGeom prst="rect">
            <a:avLst/>
          </a:prstGeom>
        </p:spPr>
        <p:txBody>
          <a:bodyPr/>
          <a:lstStyle>
            <a:lvl1pPr>
              <a:buClr>
                <a:schemeClr val="tx2"/>
              </a:buClr>
              <a:buFont typeface="Arial"/>
              <a:buChar char="•"/>
              <a:defRPr>
                <a:solidFill>
                  <a:schemeClr val="tx1"/>
                </a:solidFill>
                <a:latin typeface="Franklin Gothic Book"/>
                <a:cs typeface="Franklin Gothic Book"/>
              </a:defRPr>
            </a:lvl1pPr>
            <a:lvl2pPr>
              <a:buClr>
                <a:srgbClr val="E1261C"/>
              </a:buClr>
              <a:buFont typeface="Arial"/>
              <a:buChar char="•"/>
              <a:defRPr>
                <a:solidFill>
                  <a:schemeClr val="tx1"/>
                </a:solidFill>
                <a:latin typeface="Franklin Gothic Book"/>
                <a:cs typeface="Franklin Gothic Book"/>
              </a:defRPr>
            </a:lvl2pPr>
            <a:lvl3pPr>
              <a:buClr>
                <a:srgbClr val="E1261C"/>
              </a:buClr>
              <a:buFont typeface="Arial"/>
              <a:buChar char="•"/>
              <a:defRPr>
                <a:solidFill>
                  <a:schemeClr val="tx1"/>
                </a:solidFill>
                <a:latin typeface="Franklin Gothic Book"/>
                <a:cs typeface="Franklin Gothic Book"/>
              </a:defRPr>
            </a:lvl3pPr>
            <a:lvl4pPr>
              <a:buClr>
                <a:srgbClr val="E1261C"/>
              </a:buClr>
              <a:buFont typeface="Arial"/>
              <a:buChar char="•"/>
              <a:defRPr>
                <a:solidFill>
                  <a:schemeClr val="tx1"/>
                </a:solidFill>
                <a:latin typeface="Franklin Gothic Book"/>
                <a:cs typeface="Franklin Gothic Book"/>
              </a:defRPr>
            </a:lvl4pPr>
            <a:lvl5pPr>
              <a:buClr>
                <a:srgbClr val="E1261C"/>
              </a:buClr>
              <a:buFont typeface="Arial"/>
              <a:buChar char="•"/>
              <a:defRPr>
                <a:solidFill>
                  <a:schemeClr val="tx1"/>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dirty="0"/>
          </a:p>
        </p:txBody>
      </p:sp>
      <p:sp>
        <p:nvSpPr>
          <p:cNvPr id="18" name="Rectangle 17"/>
          <p:cNvSpPr/>
          <p:nvPr userDrawn="1"/>
        </p:nvSpPr>
        <p:spPr>
          <a:xfrm>
            <a:off x="899578" y="6476935"/>
            <a:ext cx="7751135" cy="261610"/>
          </a:xfrm>
          <a:prstGeom prst="rect">
            <a:avLst/>
          </a:prstGeom>
        </p:spPr>
        <p:txBody>
          <a:bodyPr wrap="square">
            <a:spAutoFit/>
          </a:bodyPr>
          <a:lstStyle/>
          <a:p>
            <a:r>
              <a:rPr lang="en-US" sz="1050" dirty="0">
                <a:solidFill>
                  <a:schemeClr val="bg1"/>
                </a:solidFill>
                <a:latin typeface="Franklin Gothic Book" charset="0"/>
                <a:ea typeface="Franklin Gothic Book" charset="0"/>
                <a:cs typeface="Franklin Gothic Book" charset="0"/>
              </a:rPr>
              <a:t>Out of Home Advertising Association of America </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spTree>
    <p:extLst>
      <p:ext uri="{BB962C8B-B14F-4D97-AF65-F5344CB8AC3E}">
        <p14:creationId xmlns:p14="http://schemas.microsoft.com/office/powerpoint/2010/main" val="2714754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dividual Bio">
    <p:spTree>
      <p:nvGrpSpPr>
        <p:cNvPr id="1" name=""/>
        <p:cNvGrpSpPr/>
        <p:nvPr/>
      </p:nvGrpSpPr>
      <p:grpSpPr>
        <a:xfrm>
          <a:off x="0" y="0"/>
          <a:ext cx="0" cy="0"/>
          <a:chOff x="0" y="0"/>
          <a:chExt cx="0" cy="0"/>
        </a:xfrm>
      </p:grpSpPr>
      <p:grpSp>
        <p:nvGrpSpPr>
          <p:cNvPr id="21" name="Group 20"/>
          <p:cNvGrpSpPr/>
          <p:nvPr userDrawn="1"/>
        </p:nvGrpSpPr>
        <p:grpSpPr>
          <a:xfrm>
            <a:off x="0" y="1"/>
            <a:ext cx="12192001" cy="1155292"/>
            <a:chOff x="0" y="1"/>
            <a:chExt cx="12192001" cy="1155292"/>
          </a:xfrm>
        </p:grpSpPr>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3" name="Picture 22"/>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2" name="Rectangle 11"/>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6"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a:t>Click to edit Master title style</a:t>
            </a:r>
          </a:p>
        </p:txBody>
      </p:sp>
      <p:sp>
        <p:nvSpPr>
          <p:cNvPr id="18"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a:p>
        </p:txBody>
      </p:sp>
      <p:sp>
        <p:nvSpPr>
          <p:cNvPr id="9" name="Rounded Rectangle 8"/>
          <p:cNvSpPr/>
          <p:nvPr userDrawn="1"/>
        </p:nvSpPr>
        <p:spPr>
          <a:xfrm>
            <a:off x="400051" y="1514476"/>
            <a:ext cx="11430000" cy="4557712"/>
          </a:xfrm>
          <a:prstGeom prst="roundRect">
            <a:avLst/>
          </a:prstGeom>
          <a:noFill/>
          <a:ln w="3175">
            <a:solidFill>
              <a:srgbClr val="B2B3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14" name="Rectangle 13"/>
          <p:cNvSpPr/>
          <p:nvPr userDrawn="1"/>
        </p:nvSpPr>
        <p:spPr>
          <a:xfrm>
            <a:off x="899578" y="6476935"/>
            <a:ext cx="7751135" cy="261610"/>
          </a:xfrm>
          <a:prstGeom prst="rect">
            <a:avLst/>
          </a:prstGeom>
        </p:spPr>
        <p:txBody>
          <a:bodyPr wrap="square">
            <a:spAutoFit/>
          </a:bodyPr>
          <a:lstStyle/>
          <a:p>
            <a:r>
              <a:rPr lang="en-US" sz="1050">
                <a:solidFill>
                  <a:schemeClr val="bg1"/>
                </a:solidFill>
                <a:latin typeface="Franklin Gothic Book" charset="0"/>
                <a:ea typeface="Franklin Gothic Book" charset="0"/>
                <a:cs typeface="Franklin Gothic Book" charset="0"/>
              </a:rPr>
              <a:t>Out of Home Advertising Association of America </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pic>
        <p:nvPicPr>
          <p:cNvPr id="2" name="Picture 1"/>
          <p:cNvPicPr>
            <a:picLocks noChangeAspect="1"/>
          </p:cNvPicPr>
          <p:nvPr userDrawn="1"/>
        </p:nvPicPr>
        <p:blipFill>
          <a:blip r:embed="rId4"/>
          <a:stretch>
            <a:fillRect/>
          </a:stretch>
        </p:blipFill>
        <p:spPr>
          <a:xfrm>
            <a:off x="10206456" y="216112"/>
            <a:ext cx="1374648" cy="469392"/>
          </a:xfrm>
          <a:prstGeom prst="rect">
            <a:avLst/>
          </a:prstGeom>
        </p:spPr>
      </p:pic>
    </p:spTree>
    <p:extLst>
      <p:ext uri="{BB962C8B-B14F-4D97-AF65-F5344CB8AC3E}">
        <p14:creationId xmlns:p14="http://schemas.microsoft.com/office/powerpoint/2010/main" val="1122410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1" name="Presentation title"/>
          <p:cNvSpPr txBox="1">
            <a:spLocks noGrp="1"/>
          </p:cNvSpPr>
          <p:nvPr>
            <p:ph type="title" hasCustomPrompt="1"/>
          </p:nvPr>
        </p:nvSpPr>
        <p:spPr>
          <a:xfrm>
            <a:off x="490791" y="4628948"/>
            <a:ext cx="9359062" cy="492444"/>
          </a:xfrm>
          <a:prstGeom prst="rect">
            <a:avLst/>
          </a:prstGeom>
        </p:spPr>
        <p:txBody>
          <a:bodyPr lIns="0" tIns="0" rIns="0" bIns="0" anchor="b"/>
          <a:lstStyle>
            <a:lvl1pPr>
              <a:defRPr>
                <a:solidFill>
                  <a:schemeClr val="accent5">
                    <a:lumOff val="44000"/>
                  </a:schemeClr>
                </a:solidFill>
                <a:latin typeface="Franklin Gothic Book"/>
                <a:ea typeface="Franklin Gothic Book"/>
                <a:cs typeface="Franklin Gothic Book"/>
                <a:sym typeface="Franklin Gothic Book"/>
              </a:defRPr>
            </a:lvl1pPr>
          </a:lstStyle>
          <a:p>
            <a:r>
              <a:t>Presentation title</a:t>
            </a:r>
          </a:p>
        </p:txBody>
      </p:sp>
      <p:sp>
        <p:nvSpPr>
          <p:cNvPr id="22"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3493141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41"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42" name="Title Text"/>
          <p:cNvSpPr txBox="1">
            <a:spLocks noGrp="1"/>
          </p:cNvSpPr>
          <p:nvPr>
            <p:ph type="title"/>
          </p:nvPr>
        </p:nvSpPr>
        <p:spPr>
          <a:xfrm>
            <a:off x="441112" y="365759"/>
            <a:ext cx="11216642" cy="400111"/>
          </a:xfrm>
          <a:prstGeom prst="rect">
            <a:avLst/>
          </a:prstGeom>
        </p:spPr>
        <p:txBody>
          <a:bodyPr anchor="t"/>
          <a:lstStyle>
            <a:lvl1pPr>
              <a:defRPr sz="2600"/>
            </a:lvl1p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7" name="Rectangle 5"/>
          <p:cNvSpPr txBox="1"/>
          <p:nvPr/>
        </p:nvSpPr>
        <p:spPr>
          <a:xfrm>
            <a:off x="945298" y="6476934"/>
            <a:ext cx="7659694" cy="24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48" name="Picture 8" descr="Picture 8"/>
          <p:cNvPicPr>
            <a:picLocks noChangeAspect="1"/>
          </p:cNvPicPr>
          <p:nvPr/>
        </p:nvPicPr>
        <p:blipFill>
          <a:blip r:embed="rId2"/>
          <a:stretch>
            <a:fillRect/>
          </a:stretch>
        </p:blipFill>
        <p:spPr>
          <a:xfrm>
            <a:off x="580203" y="6505895"/>
            <a:ext cx="319376" cy="204074"/>
          </a:xfrm>
          <a:prstGeom prst="rect">
            <a:avLst/>
          </a:prstGeom>
          <a:ln w="12700">
            <a:miter lim="400000"/>
          </a:ln>
        </p:spPr>
      </p:pic>
    </p:spTree>
    <p:extLst>
      <p:ext uri="{BB962C8B-B14F-4D97-AF65-F5344CB8AC3E}">
        <p14:creationId xmlns:p14="http://schemas.microsoft.com/office/powerpoint/2010/main" val="137659939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175863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nd Content + Subhead">
    <p:spTree>
      <p:nvGrpSpPr>
        <p:cNvPr id="1" name=""/>
        <p:cNvGrpSpPr/>
        <p:nvPr/>
      </p:nvGrpSpPr>
      <p:grpSpPr>
        <a:xfrm>
          <a:off x="0" y="0"/>
          <a:ext cx="0" cy="0"/>
          <a:chOff x="0" y="0"/>
          <a:chExt cx="0" cy="0"/>
        </a:xfrm>
      </p:grpSpPr>
      <p:sp>
        <p:nvSpPr>
          <p:cNvPr id="62"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63" name="Section heading 1"/>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1</a:t>
            </a:r>
          </a:p>
        </p:txBody>
      </p:sp>
      <p:pic>
        <p:nvPicPr>
          <p:cNvPr id="64" name="Picture 10" descr="Picture 10"/>
          <p:cNvPicPr>
            <a:picLocks noChangeAspect="1"/>
          </p:cNvPicPr>
          <p:nvPr/>
        </p:nvPicPr>
        <p:blipFill>
          <a:blip r:embed="rId2"/>
          <a:stretch>
            <a:fillRect/>
          </a:stretch>
        </p:blipFill>
        <p:spPr>
          <a:xfrm>
            <a:off x="9322457" y="4998298"/>
            <a:ext cx="1284979" cy="821072"/>
          </a:xfrm>
          <a:prstGeom prst="rect">
            <a:avLst/>
          </a:prstGeom>
          <a:ln w="12700">
            <a:miter lim="400000"/>
          </a:ln>
        </p:spPr>
      </p:pic>
      <p:sp>
        <p:nvSpPr>
          <p:cNvPr id="65"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3276456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3_Title and Content + Subhead">
    <p:spTree>
      <p:nvGrpSpPr>
        <p:cNvPr id="1" name=""/>
        <p:cNvGrpSpPr/>
        <p:nvPr/>
      </p:nvGrpSpPr>
      <p:grpSpPr>
        <a:xfrm>
          <a:off x="0" y="0"/>
          <a:ext cx="0" cy="0"/>
          <a:chOff x="0" y="0"/>
          <a:chExt cx="0" cy="0"/>
        </a:xfrm>
      </p:grpSpPr>
      <p:sp>
        <p:nvSpPr>
          <p:cNvPr id="72"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73" name="Section heading 1"/>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1</a:t>
            </a:r>
          </a:p>
        </p:txBody>
      </p:sp>
      <p:grpSp>
        <p:nvGrpSpPr>
          <p:cNvPr id="77" name="Group 8"/>
          <p:cNvGrpSpPr/>
          <p:nvPr/>
        </p:nvGrpSpPr>
        <p:grpSpPr>
          <a:xfrm>
            <a:off x="8694074" y="3337212"/>
            <a:ext cx="2393284" cy="2482157"/>
            <a:chOff x="0" y="0"/>
            <a:chExt cx="2393283" cy="2482156"/>
          </a:xfrm>
        </p:grpSpPr>
        <p:pic>
          <p:nvPicPr>
            <p:cNvPr id="74" name="Picture 9" descr="Picture 9"/>
            <p:cNvPicPr>
              <a:picLocks noChangeAspect="1"/>
            </p:cNvPicPr>
            <p:nvPr/>
          </p:nvPicPr>
          <p:blipFill>
            <a:blip r:embed="rId2"/>
            <a:stretch>
              <a:fillRect/>
            </a:stretch>
          </p:blipFill>
          <p:spPr>
            <a:xfrm>
              <a:off x="628383" y="1661085"/>
              <a:ext cx="1284978" cy="821072"/>
            </a:xfrm>
            <a:prstGeom prst="rect">
              <a:avLst/>
            </a:prstGeom>
            <a:ln w="12700" cap="flat">
              <a:noFill/>
              <a:miter lim="400000"/>
            </a:ln>
            <a:effectLst/>
          </p:spPr>
        </p:pic>
        <p:pic>
          <p:nvPicPr>
            <p:cNvPr id="75" name="Picture 13" descr="Picture 13"/>
            <p:cNvPicPr>
              <a:picLocks noChangeAspect="1"/>
            </p:cNvPicPr>
            <p:nvPr/>
          </p:nvPicPr>
          <p:blipFill>
            <a:blip r:embed="rId2"/>
            <a:stretch>
              <a:fillRect/>
            </a:stretch>
          </p:blipFill>
          <p:spPr>
            <a:xfrm rot="2700000">
              <a:off x="102111" y="334065"/>
              <a:ext cx="1284979" cy="821071"/>
            </a:xfrm>
            <a:prstGeom prst="rect">
              <a:avLst/>
            </a:prstGeom>
            <a:ln w="12700" cap="flat">
              <a:noFill/>
              <a:miter lim="400000"/>
            </a:ln>
            <a:effectLst/>
          </p:spPr>
        </p:pic>
        <p:pic>
          <p:nvPicPr>
            <p:cNvPr id="76" name="Picture 14" descr="Picture 14"/>
            <p:cNvPicPr>
              <a:picLocks noChangeAspect="1"/>
            </p:cNvPicPr>
            <p:nvPr/>
          </p:nvPicPr>
          <p:blipFill>
            <a:blip r:embed="rId2"/>
            <a:stretch>
              <a:fillRect/>
            </a:stretch>
          </p:blipFill>
          <p:spPr>
            <a:xfrm rot="5400000">
              <a:off x="1340259" y="323741"/>
              <a:ext cx="1284979" cy="821071"/>
            </a:xfrm>
            <a:prstGeom prst="rect">
              <a:avLst/>
            </a:prstGeom>
            <a:ln w="12700" cap="flat">
              <a:noFill/>
              <a:miter lim="400000"/>
            </a:ln>
            <a:effectLst/>
          </p:spPr>
        </p:pic>
      </p:grpSp>
      <p:sp>
        <p:nvSpPr>
          <p:cNvPr id="78"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492838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Title and Content + Subhead">
    <p:spTree>
      <p:nvGrpSpPr>
        <p:cNvPr id="1" name=""/>
        <p:cNvGrpSpPr/>
        <p:nvPr/>
      </p:nvGrpSpPr>
      <p:grpSpPr>
        <a:xfrm>
          <a:off x="0" y="0"/>
          <a:ext cx="0" cy="0"/>
          <a:chOff x="0" y="0"/>
          <a:chExt cx="0" cy="0"/>
        </a:xfrm>
      </p:grpSpPr>
      <p:sp>
        <p:nvSpPr>
          <p:cNvPr id="85"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86" name="Section heading 2"/>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2</a:t>
            </a:r>
          </a:p>
        </p:txBody>
      </p:sp>
      <p:grpSp>
        <p:nvGrpSpPr>
          <p:cNvPr id="90" name="Group 14"/>
          <p:cNvGrpSpPr/>
          <p:nvPr/>
        </p:nvGrpSpPr>
        <p:grpSpPr>
          <a:xfrm>
            <a:off x="8602285" y="3594577"/>
            <a:ext cx="2482158" cy="2393284"/>
            <a:chOff x="0" y="0"/>
            <a:chExt cx="2482156" cy="2393283"/>
          </a:xfrm>
        </p:grpSpPr>
        <p:pic>
          <p:nvPicPr>
            <p:cNvPr id="87" name="Picture 16" descr="Picture 16"/>
            <p:cNvPicPr>
              <a:picLocks noChangeAspect="1"/>
            </p:cNvPicPr>
            <p:nvPr/>
          </p:nvPicPr>
          <p:blipFill>
            <a:blip r:embed="rId2"/>
            <a:stretch>
              <a:fillRect/>
            </a:stretch>
          </p:blipFill>
          <p:spPr>
            <a:xfrm rot="16200000">
              <a:off x="1429132" y="711876"/>
              <a:ext cx="1284978" cy="821071"/>
            </a:xfrm>
            <a:prstGeom prst="rect">
              <a:avLst/>
            </a:prstGeom>
            <a:ln w="12700" cap="flat">
              <a:noFill/>
              <a:miter lim="400000"/>
            </a:ln>
            <a:effectLst/>
          </p:spPr>
        </p:pic>
        <p:pic>
          <p:nvPicPr>
            <p:cNvPr id="88" name="Picture 17" descr="Picture 17"/>
            <p:cNvPicPr>
              <a:picLocks noChangeAspect="1"/>
            </p:cNvPicPr>
            <p:nvPr/>
          </p:nvPicPr>
          <p:blipFill>
            <a:blip r:embed="rId2"/>
            <a:stretch>
              <a:fillRect/>
            </a:stretch>
          </p:blipFill>
          <p:spPr>
            <a:xfrm rot="18900000">
              <a:off x="102111" y="1238147"/>
              <a:ext cx="1284979" cy="821071"/>
            </a:xfrm>
            <a:prstGeom prst="rect">
              <a:avLst/>
            </a:prstGeom>
            <a:ln w="12700" cap="flat">
              <a:noFill/>
              <a:miter lim="400000"/>
            </a:ln>
            <a:effectLst/>
          </p:spPr>
        </p:pic>
        <p:pic>
          <p:nvPicPr>
            <p:cNvPr id="89" name="Picture 18" descr="Picture 18"/>
            <p:cNvPicPr>
              <a:picLocks noChangeAspect="1"/>
            </p:cNvPicPr>
            <p:nvPr/>
          </p:nvPicPr>
          <p:blipFill>
            <a:blip r:embed="rId2"/>
            <a:stretch>
              <a:fillRect/>
            </a:stretch>
          </p:blipFill>
          <p:spPr>
            <a:xfrm>
              <a:off x="91787" y="0"/>
              <a:ext cx="1284980" cy="821071"/>
            </a:xfrm>
            <a:prstGeom prst="rect">
              <a:avLst/>
            </a:prstGeom>
            <a:ln w="12700" cap="flat">
              <a:noFill/>
              <a:miter lim="400000"/>
            </a:ln>
            <a:effectLst/>
          </p:spPr>
        </p:pic>
      </p:grpSp>
      <p:sp>
        <p:nvSpPr>
          <p:cNvPr id="91"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156548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2_Title and Content + Subhead">
    <p:spTree>
      <p:nvGrpSpPr>
        <p:cNvPr id="1" name=""/>
        <p:cNvGrpSpPr/>
        <p:nvPr/>
      </p:nvGrpSpPr>
      <p:grpSpPr>
        <a:xfrm>
          <a:off x="0" y="0"/>
          <a:ext cx="0" cy="0"/>
          <a:chOff x="0" y="0"/>
          <a:chExt cx="0" cy="0"/>
        </a:xfrm>
      </p:grpSpPr>
      <p:sp>
        <p:nvSpPr>
          <p:cNvPr id="98"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99" name="Section heading 3"/>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3</a:t>
            </a:r>
          </a:p>
        </p:txBody>
      </p:sp>
      <p:grpSp>
        <p:nvGrpSpPr>
          <p:cNvPr id="103" name="Group 7"/>
          <p:cNvGrpSpPr/>
          <p:nvPr/>
        </p:nvGrpSpPr>
        <p:grpSpPr>
          <a:xfrm>
            <a:off x="8787856" y="3428999"/>
            <a:ext cx="2393285" cy="2482158"/>
            <a:chOff x="0" y="0"/>
            <a:chExt cx="2393283" cy="2482156"/>
          </a:xfrm>
        </p:grpSpPr>
        <p:pic>
          <p:nvPicPr>
            <p:cNvPr id="100" name="Picture 8" descr="Picture 8"/>
            <p:cNvPicPr>
              <a:picLocks noChangeAspect="1"/>
            </p:cNvPicPr>
            <p:nvPr/>
          </p:nvPicPr>
          <p:blipFill>
            <a:blip r:embed="rId2"/>
            <a:stretch>
              <a:fillRect/>
            </a:stretch>
          </p:blipFill>
          <p:spPr>
            <a:xfrm rot="10800000">
              <a:off x="479922" y="-1"/>
              <a:ext cx="1284979" cy="821072"/>
            </a:xfrm>
            <a:prstGeom prst="rect">
              <a:avLst/>
            </a:prstGeom>
            <a:ln w="12700" cap="flat">
              <a:noFill/>
              <a:miter lim="400000"/>
            </a:ln>
            <a:effectLst/>
          </p:spPr>
        </p:pic>
        <p:pic>
          <p:nvPicPr>
            <p:cNvPr id="101" name="Picture 9" descr="Picture 9"/>
            <p:cNvPicPr>
              <a:picLocks noChangeAspect="1"/>
            </p:cNvPicPr>
            <p:nvPr/>
          </p:nvPicPr>
          <p:blipFill>
            <a:blip r:embed="rId2"/>
            <a:stretch>
              <a:fillRect/>
            </a:stretch>
          </p:blipFill>
          <p:spPr>
            <a:xfrm rot="13500000">
              <a:off x="1006193" y="1327020"/>
              <a:ext cx="1284980" cy="821071"/>
            </a:xfrm>
            <a:prstGeom prst="rect">
              <a:avLst/>
            </a:prstGeom>
            <a:ln w="12700" cap="flat">
              <a:noFill/>
              <a:miter lim="400000"/>
            </a:ln>
            <a:effectLst/>
          </p:spPr>
        </p:pic>
        <p:pic>
          <p:nvPicPr>
            <p:cNvPr id="102" name="Picture 13" descr="Picture 13"/>
            <p:cNvPicPr>
              <a:picLocks noChangeAspect="1"/>
            </p:cNvPicPr>
            <p:nvPr/>
          </p:nvPicPr>
          <p:blipFill>
            <a:blip r:embed="rId2"/>
            <a:stretch>
              <a:fillRect/>
            </a:stretch>
          </p:blipFill>
          <p:spPr>
            <a:xfrm rot="16200000">
              <a:off x="-231955" y="1337344"/>
              <a:ext cx="1284980" cy="821071"/>
            </a:xfrm>
            <a:prstGeom prst="rect">
              <a:avLst/>
            </a:prstGeom>
            <a:ln w="12700" cap="flat">
              <a:noFill/>
              <a:miter lim="400000"/>
            </a:ln>
            <a:effectLst/>
          </p:spPr>
        </p:pic>
      </p:grpSp>
      <p:sp>
        <p:nvSpPr>
          <p:cNvPr id="104"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827923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Individual Bio">
    <p:spTree>
      <p:nvGrpSpPr>
        <p:cNvPr id="1" name=""/>
        <p:cNvGrpSpPr/>
        <p:nvPr/>
      </p:nvGrpSpPr>
      <p:grpSpPr>
        <a:xfrm>
          <a:off x="0" y="0"/>
          <a:ext cx="0" cy="0"/>
          <a:chOff x="0" y="0"/>
          <a:chExt cx="0" cy="0"/>
        </a:xfrm>
      </p:grpSpPr>
      <p:grpSp>
        <p:nvGrpSpPr>
          <p:cNvPr id="129" name="Group 20"/>
          <p:cNvGrpSpPr/>
          <p:nvPr/>
        </p:nvGrpSpPr>
        <p:grpSpPr>
          <a:xfrm>
            <a:off x="-1" y="70"/>
            <a:ext cx="12192003" cy="1155224"/>
            <a:chOff x="0" y="69"/>
            <a:chExt cx="12192001" cy="1155223"/>
          </a:xfrm>
        </p:grpSpPr>
        <p:pic>
          <p:nvPicPr>
            <p:cNvPr id="127" name="Picture 21" descr="Picture 21"/>
            <p:cNvPicPr>
              <a:picLocks noChangeAspect="1"/>
            </p:cNvPicPr>
            <p:nvPr/>
          </p:nvPicPr>
          <p:blipFill>
            <a:blip r:embed="rId2">
              <a:alphaModFix amt="15000"/>
            </a:blip>
            <a:srcRect b="83155"/>
            <a:stretch>
              <a:fillRect/>
            </a:stretch>
          </p:blipFill>
          <p:spPr>
            <a:xfrm>
              <a:off x="-1" y="69"/>
              <a:ext cx="9144001" cy="1155224"/>
            </a:xfrm>
            <a:prstGeom prst="rect">
              <a:avLst/>
            </a:prstGeom>
            <a:ln w="12700" cap="flat">
              <a:noFill/>
              <a:miter lim="400000"/>
            </a:ln>
            <a:effectLst/>
          </p:spPr>
        </p:pic>
        <p:pic>
          <p:nvPicPr>
            <p:cNvPr id="128" name="Picture 22" descr="Picture 22"/>
            <p:cNvPicPr>
              <a:picLocks noChangeAspect="1"/>
            </p:cNvPicPr>
            <p:nvPr/>
          </p:nvPicPr>
          <p:blipFill>
            <a:blip r:embed="rId2">
              <a:alphaModFix amt="15000"/>
            </a:blip>
            <a:srcRect l="38805" r="27861" b="83180"/>
            <a:stretch>
              <a:fillRect/>
            </a:stretch>
          </p:blipFill>
          <p:spPr>
            <a:xfrm>
              <a:off x="9144001" y="1787"/>
              <a:ext cx="3048001" cy="1153505"/>
            </a:xfrm>
            <a:prstGeom prst="rect">
              <a:avLst/>
            </a:prstGeom>
            <a:ln w="12700" cap="flat">
              <a:noFill/>
              <a:miter lim="400000"/>
            </a:ln>
            <a:effectLst/>
          </p:spPr>
        </p:pic>
      </p:grpSp>
      <p:sp>
        <p:nvSpPr>
          <p:cNvPr id="130"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131" name="Rectangle 11"/>
          <p:cNvSpPr/>
          <p:nvPr/>
        </p:nvSpPr>
        <p:spPr>
          <a:xfrm>
            <a:off x="0" y="6358270"/>
            <a:ext cx="12192000" cy="499731"/>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132" name="Title Text"/>
          <p:cNvSpPr txBox="1">
            <a:spLocks noGrp="1"/>
          </p:cNvSpPr>
          <p:nvPr>
            <p:ph type="title"/>
          </p:nvPr>
        </p:nvSpPr>
        <p:spPr>
          <a:xfrm>
            <a:off x="441112" y="365759"/>
            <a:ext cx="11216642" cy="400111"/>
          </a:xfrm>
          <a:prstGeom prst="rect">
            <a:avLst/>
          </a:prstGeom>
        </p:spPr>
        <p:txBody>
          <a:bodyPr anchor="t"/>
          <a:lstStyle>
            <a:lvl1pPr>
              <a:defRPr sz="2600"/>
            </a:lvl1pPr>
          </a:lstStyle>
          <a:p>
            <a:r>
              <a:t>Title Text</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4" name="Rounded Rectangle 8"/>
          <p:cNvSpPr/>
          <p:nvPr/>
        </p:nvSpPr>
        <p:spPr>
          <a:xfrm>
            <a:off x="400050" y="1514475"/>
            <a:ext cx="11430001" cy="4557714"/>
          </a:xfrm>
          <a:prstGeom prst="roundRect">
            <a:avLst>
              <a:gd name="adj" fmla="val 16667"/>
            </a:avLst>
          </a:prstGeom>
          <a:ln w="3175">
            <a:solidFill>
              <a:srgbClr val="B2B3B2"/>
            </a:solidFill>
          </a:ln>
        </p:spPr>
        <p:txBody>
          <a:bodyPr lIns="45719" rIns="45719" anchor="ctr"/>
          <a:lstStyle/>
          <a:p>
            <a:pPr algn="ctr">
              <a:defRPr>
                <a:solidFill>
                  <a:schemeClr val="accent5">
                    <a:lumOff val="44000"/>
                  </a:schemeClr>
                </a:solidFill>
              </a:defRPr>
            </a:pPr>
            <a:endParaRPr/>
          </a:p>
        </p:txBody>
      </p:sp>
      <p:sp>
        <p:nvSpPr>
          <p:cNvPr id="135" name="Rectangle 13"/>
          <p:cNvSpPr txBox="1"/>
          <p:nvPr/>
        </p:nvSpPr>
        <p:spPr>
          <a:xfrm>
            <a:off x="945298" y="6476934"/>
            <a:ext cx="7659694" cy="24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136" name="Picture 16" descr="Picture 16"/>
          <p:cNvPicPr>
            <a:picLocks noChangeAspect="1"/>
          </p:cNvPicPr>
          <p:nvPr/>
        </p:nvPicPr>
        <p:blipFill>
          <a:blip r:embed="rId3"/>
          <a:stretch>
            <a:fillRect/>
          </a:stretch>
        </p:blipFill>
        <p:spPr>
          <a:xfrm>
            <a:off x="580203" y="6505895"/>
            <a:ext cx="319376" cy="204074"/>
          </a:xfrm>
          <a:prstGeom prst="rect">
            <a:avLst/>
          </a:prstGeom>
          <a:ln w="12700">
            <a:miter lim="400000"/>
          </a:ln>
        </p:spPr>
      </p:pic>
      <p:pic>
        <p:nvPicPr>
          <p:cNvPr id="137" name="Picture 12" descr="Picture 12"/>
          <p:cNvPicPr>
            <a:picLocks noChangeAspect="1"/>
          </p:cNvPicPr>
          <p:nvPr/>
        </p:nvPicPr>
        <p:blipFill>
          <a:blip r:embed="rId4"/>
          <a:stretch>
            <a:fillRect/>
          </a:stretch>
        </p:blipFill>
        <p:spPr>
          <a:xfrm>
            <a:off x="9531121" y="186843"/>
            <a:ext cx="2273760" cy="773738"/>
          </a:xfrm>
          <a:prstGeom prst="rect">
            <a:avLst/>
          </a:prstGeom>
          <a:ln w="12700">
            <a:miter lim="400000"/>
          </a:ln>
        </p:spPr>
      </p:pic>
    </p:spTree>
    <p:extLst>
      <p:ext uri="{BB962C8B-B14F-4D97-AF65-F5344CB8AC3E}">
        <p14:creationId xmlns:p14="http://schemas.microsoft.com/office/powerpoint/2010/main" val="139952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2514126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3" name="Group 3"/>
          <p:cNvGrpSpPr/>
          <p:nvPr userDrawn="1"/>
        </p:nvGrpSpPr>
        <p:grpSpPr>
          <a:xfrm>
            <a:off x="0" y="1"/>
            <a:ext cx="12192001" cy="1155292"/>
            <a:chOff x="0" y="1"/>
            <a:chExt cx="12192001" cy="1155292"/>
          </a:xfrm>
        </p:grpSpPr>
        <p:pic>
          <p:nvPicPr>
            <p:cNvPr id="21" name="Picture 20"/>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7" name="Rectangle 6"/>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2"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dirty="0"/>
              <a:t>Click to edit Master title style</a:t>
            </a:r>
          </a:p>
        </p:txBody>
      </p:sp>
      <p:sp>
        <p:nvSpPr>
          <p:cNvPr id="8" name="Content Placeholder 7"/>
          <p:cNvSpPr>
            <a:spLocks noGrp="1"/>
          </p:cNvSpPr>
          <p:nvPr>
            <p:ph sz="quarter" idx="13"/>
          </p:nvPr>
        </p:nvSpPr>
        <p:spPr>
          <a:xfrm>
            <a:off x="441113" y="1600200"/>
            <a:ext cx="11216640" cy="4572000"/>
          </a:xfrm>
          <a:prstGeom prst="rect">
            <a:avLst/>
          </a:prstGeom>
        </p:spPr>
        <p:txBody>
          <a:bodyPr/>
          <a:lstStyle>
            <a:lvl1pPr>
              <a:buClr>
                <a:schemeClr val="tx2"/>
              </a:buClr>
              <a:buFont typeface="Arial"/>
              <a:buChar char="•"/>
              <a:defRPr>
                <a:solidFill>
                  <a:schemeClr val="tx1"/>
                </a:solidFill>
                <a:latin typeface="Franklin Gothic Book"/>
                <a:cs typeface="Franklin Gothic Book"/>
              </a:defRPr>
            </a:lvl1pPr>
            <a:lvl2pPr>
              <a:buClr>
                <a:srgbClr val="E1261C"/>
              </a:buClr>
              <a:buFont typeface="Arial"/>
              <a:buChar char="•"/>
              <a:defRPr>
                <a:solidFill>
                  <a:schemeClr val="tx1"/>
                </a:solidFill>
                <a:latin typeface="Franklin Gothic Book"/>
                <a:cs typeface="Franklin Gothic Book"/>
              </a:defRPr>
            </a:lvl2pPr>
            <a:lvl3pPr>
              <a:buClr>
                <a:srgbClr val="E1261C"/>
              </a:buClr>
              <a:buFont typeface="Arial"/>
              <a:buChar char="•"/>
              <a:defRPr>
                <a:solidFill>
                  <a:schemeClr val="tx1"/>
                </a:solidFill>
                <a:latin typeface="Franklin Gothic Book"/>
                <a:cs typeface="Franklin Gothic Book"/>
              </a:defRPr>
            </a:lvl3pPr>
            <a:lvl4pPr>
              <a:buClr>
                <a:srgbClr val="E1261C"/>
              </a:buClr>
              <a:buFont typeface="Arial"/>
              <a:buChar char="•"/>
              <a:defRPr>
                <a:solidFill>
                  <a:schemeClr val="tx1"/>
                </a:solidFill>
                <a:latin typeface="Franklin Gothic Book"/>
                <a:cs typeface="Franklin Gothic Book"/>
              </a:defRPr>
            </a:lvl4pPr>
            <a:lvl5pPr>
              <a:buClr>
                <a:srgbClr val="E1261C"/>
              </a:buClr>
              <a:buFont typeface="Arial"/>
              <a:buChar char="•"/>
              <a:defRPr>
                <a:solidFill>
                  <a:schemeClr val="tx1"/>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dirty="0"/>
          </a:p>
        </p:txBody>
      </p:sp>
      <p:pic>
        <p:nvPicPr>
          <p:cNvPr id="12" name="Picture 11">
            <a:extLst>
              <a:ext uri="{FF2B5EF4-FFF2-40B4-BE49-F238E27FC236}">
                <a16:creationId xmlns:a16="http://schemas.microsoft.com/office/drawing/2014/main" id="{61A0EFAC-A080-4326-B726-9CEF9F174FF1}"/>
              </a:ext>
            </a:extLst>
          </p:cNvPr>
          <p:cNvPicPr>
            <a:picLocks noChangeAspect="1"/>
          </p:cNvPicPr>
          <p:nvPr userDrawn="1"/>
        </p:nvPicPr>
        <p:blipFill>
          <a:blip r:embed="rId3"/>
          <a:stretch>
            <a:fillRect/>
          </a:stretch>
        </p:blipFill>
        <p:spPr>
          <a:xfrm>
            <a:off x="9531120" y="195484"/>
            <a:ext cx="2273759" cy="773738"/>
          </a:xfrm>
          <a:prstGeom prst="rect">
            <a:avLst/>
          </a:prstGeom>
        </p:spPr>
      </p:pic>
    </p:spTree>
    <p:extLst>
      <p:ext uri="{BB962C8B-B14F-4D97-AF65-F5344CB8AC3E}">
        <p14:creationId xmlns:p14="http://schemas.microsoft.com/office/powerpoint/2010/main" val="3902314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54" name="Rectangle 6"/>
          <p:cNvSpPr/>
          <p:nvPr/>
        </p:nvSpPr>
        <p:spPr>
          <a:xfrm>
            <a:off x="0" y="4376360"/>
            <a:ext cx="12192000" cy="1499617"/>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155" name="Presentation title"/>
          <p:cNvSpPr txBox="1">
            <a:spLocks noGrp="1"/>
          </p:cNvSpPr>
          <p:nvPr>
            <p:ph type="title" hasCustomPrompt="1"/>
          </p:nvPr>
        </p:nvSpPr>
        <p:spPr>
          <a:xfrm>
            <a:off x="490791" y="4628948"/>
            <a:ext cx="9359062" cy="492444"/>
          </a:xfrm>
          <a:prstGeom prst="rect">
            <a:avLst/>
          </a:prstGeom>
        </p:spPr>
        <p:txBody>
          <a:bodyPr lIns="0" tIns="0" rIns="0" bIns="0" anchor="b"/>
          <a:lstStyle>
            <a:lvl1pPr>
              <a:defRPr>
                <a:solidFill>
                  <a:schemeClr val="accent5">
                    <a:lumOff val="44000"/>
                  </a:schemeClr>
                </a:solidFill>
                <a:latin typeface="Franklin Gothic Book"/>
                <a:ea typeface="Franklin Gothic Book"/>
                <a:cs typeface="Franklin Gothic Book"/>
                <a:sym typeface="Franklin Gothic Book"/>
              </a:defRPr>
            </a:lvl1pPr>
          </a:lstStyle>
          <a:p>
            <a:r>
              <a:t>Presentation title</a:t>
            </a:r>
          </a:p>
        </p:txBody>
      </p:sp>
      <p:pic>
        <p:nvPicPr>
          <p:cNvPr id="156" name="Picture 3" descr="Picture 3"/>
          <p:cNvPicPr>
            <a:picLocks noChangeAspect="1"/>
          </p:cNvPicPr>
          <p:nvPr/>
        </p:nvPicPr>
        <p:blipFill>
          <a:blip r:embed="rId2"/>
          <a:srcRect t="22295" b="34914"/>
          <a:stretch>
            <a:fillRect/>
          </a:stretch>
        </p:blipFill>
        <p:spPr>
          <a:xfrm>
            <a:off x="8847304" y="308435"/>
            <a:ext cx="2956561" cy="990165"/>
          </a:xfrm>
          <a:prstGeom prst="rect">
            <a:avLst/>
          </a:prstGeom>
          <a:ln w="12700">
            <a:miter lim="400000"/>
          </a:ln>
        </p:spPr>
      </p:pic>
      <p:sp>
        <p:nvSpPr>
          <p:cNvPr id="157"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996449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167"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169" name="Title Text"/>
          <p:cNvSpPr txBox="1">
            <a:spLocks noGrp="1"/>
          </p:cNvSpPr>
          <p:nvPr>
            <p:ph type="title"/>
          </p:nvPr>
        </p:nvSpPr>
        <p:spPr>
          <a:xfrm>
            <a:off x="441112" y="365759"/>
            <a:ext cx="11216642" cy="400111"/>
          </a:xfrm>
          <a:prstGeom prst="rect">
            <a:avLst/>
          </a:prstGeom>
        </p:spPr>
        <p:txBody>
          <a:bodyPr anchor="t"/>
          <a:lstStyle>
            <a:lvl1pPr>
              <a:defRPr sz="2600"/>
            </a:lvl1pPr>
          </a:lstStyle>
          <a:p>
            <a:r>
              <a:t>Title Text</a:t>
            </a:r>
          </a:p>
        </p:txBody>
      </p:sp>
      <p:sp>
        <p:nvSpPr>
          <p:cNvPr id="1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2" name="Rectangle 17"/>
          <p:cNvSpPr txBox="1"/>
          <p:nvPr/>
        </p:nvSpPr>
        <p:spPr>
          <a:xfrm>
            <a:off x="945298" y="6476934"/>
            <a:ext cx="7659694" cy="24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173" name="Picture 18" descr="Picture 18"/>
          <p:cNvPicPr>
            <a:picLocks noChangeAspect="1"/>
          </p:cNvPicPr>
          <p:nvPr/>
        </p:nvPicPr>
        <p:blipFill>
          <a:blip r:embed="rId2"/>
          <a:stretch>
            <a:fillRect/>
          </a:stretch>
        </p:blipFill>
        <p:spPr>
          <a:xfrm>
            <a:off x="580203" y="6505895"/>
            <a:ext cx="319376" cy="204074"/>
          </a:xfrm>
          <a:prstGeom prst="rect">
            <a:avLst/>
          </a:prstGeom>
          <a:ln w="12700">
            <a:miter lim="400000"/>
          </a:ln>
        </p:spPr>
      </p:pic>
    </p:spTree>
    <p:extLst>
      <p:ext uri="{BB962C8B-B14F-4D97-AF65-F5344CB8AC3E}">
        <p14:creationId xmlns:p14="http://schemas.microsoft.com/office/powerpoint/2010/main" val="115530881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grpSp>
        <p:nvGrpSpPr>
          <p:cNvPr id="182" name="Group 3"/>
          <p:cNvGrpSpPr/>
          <p:nvPr/>
        </p:nvGrpSpPr>
        <p:grpSpPr>
          <a:xfrm>
            <a:off x="-1" y="70"/>
            <a:ext cx="12192003" cy="1155224"/>
            <a:chOff x="0" y="69"/>
            <a:chExt cx="12192001" cy="1155223"/>
          </a:xfrm>
        </p:grpSpPr>
        <p:pic>
          <p:nvPicPr>
            <p:cNvPr id="180" name="Picture 20" descr="Picture 20"/>
            <p:cNvPicPr>
              <a:picLocks noChangeAspect="1"/>
            </p:cNvPicPr>
            <p:nvPr/>
          </p:nvPicPr>
          <p:blipFill>
            <a:blip r:embed="rId2">
              <a:alphaModFix amt="15000"/>
            </a:blip>
            <a:srcRect b="83155"/>
            <a:stretch>
              <a:fillRect/>
            </a:stretch>
          </p:blipFill>
          <p:spPr>
            <a:xfrm>
              <a:off x="-1" y="69"/>
              <a:ext cx="9144001" cy="1155224"/>
            </a:xfrm>
            <a:prstGeom prst="rect">
              <a:avLst/>
            </a:prstGeom>
            <a:ln w="12700" cap="flat">
              <a:noFill/>
              <a:miter lim="400000"/>
            </a:ln>
            <a:effectLst/>
          </p:spPr>
        </p:pic>
        <p:pic>
          <p:nvPicPr>
            <p:cNvPr id="181" name="Picture 21" descr="Picture 21"/>
            <p:cNvPicPr>
              <a:picLocks noChangeAspect="1"/>
            </p:cNvPicPr>
            <p:nvPr/>
          </p:nvPicPr>
          <p:blipFill>
            <a:blip r:embed="rId2">
              <a:alphaModFix amt="15000"/>
            </a:blip>
            <a:srcRect l="38805" r="27861" b="83180"/>
            <a:stretch>
              <a:fillRect/>
            </a:stretch>
          </p:blipFill>
          <p:spPr>
            <a:xfrm>
              <a:off x="9144001" y="1787"/>
              <a:ext cx="3048001" cy="1153505"/>
            </a:xfrm>
            <a:prstGeom prst="rect">
              <a:avLst/>
            </a:prstGeom>
            <a:ln w="12700" cap="flat">
              <a:noFill/>
              <a:miter lim="400000"/>
            </a:ln>
            <a:effectLst/>
          </p:spPr>
        </p:pic>
      </p:grpSp>
      <p:sp>
        <p:nvSpPr>
          <p:cNvPr id="183"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184" name="Rectangle 6"/>
          <p:cNvSpPr/>
          <p:nvPr/>
        </p:nvSpPr>
        <p:spPr>
          <a:xfrm>
            <a:off x="0" y="6358270"/>
            <a:ext cx="12192000" cy="499731"/>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185" name="Title Text"/>
          <p:cNvSpPr txBox="1">
            <a:spLocks noGrp="1"/>
          </p:cNvSpPr>
          <p:nvPr>
            <p:ph type="title"/>
          </p:nvPr>
        </p:nvSpPr>
        <p:spPr>
          <a:xfrm>
            <a:off x="441112" y="365759"/>
            <a:ext cx="11216642" cy="400111"/>
          </a:xfrm>
          <a:prstGeom prst="rect">
            <a:avLst/>
          </a:prstGeom>
        </p:spPr>
        <p:txBody>
          <a:bodyPr anchor="t"/>
          <a:lstStyle>
            <a:lvl1pPr>
              <a:defRPr sz="2600"/>
            </a:lvl1pPr>
          </a:lstStyle>
          <a:p>
            <a:r>
              <a:t>Title Text</a:t>
            </a:r>
          </a:p>
        </p:txBody>
      </p:sp>
      <p:sp>
        <p:nvSpPr>
          <p:cNvPr id="18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8" name="Rectangle 17"/>
          <p:cNvSpPr txBox="1"/>
          <p:nvPr/>
        </p:nvSpPr>
        <p:spPr>
          <a:xfrm>
            <a:off x="945298" y="6476934"/>
            <a:ext cx="7659694" cy="24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189" name="Picture 18" descr="Picture 18"/>
          <p:cNvPicPr>
            <a:picLocks noChangeAspect="1"/>
          </p:cNvPicPr>
          <p:nvPr/>
        </p:nvPicPr>
        <p:blipFill>
          <a:blip r:embed="rId3"/>
          <a:stretch>
            <a:fillRect/>
          </a:stretch>
        </p:blipFill>
        <p:spPr>
          <a:xfrm>
            <a:off x="580203" y="6505895"/>
            <a:ext cx="319376" cy="204074"/>
          </a:xfrm>
          <a:prstGeom prst="rect">
            <a:avLst/>
          </a:prstGeom>
          <a:ln w="12700">
            <a:miter lim="400000"/>
          </a:ln>
        </p:spPr>
      </p:pic>
      <p:pic>
        <p:nvPicPr>
          <p:cNvPr id="190" name="Picture 11" descr="Picture 11"/>
          <p:cNvPicPr>
            <a:picLocks noChangeAspect="1"/>
          </p:cNvPicPr>
          <p:nvPr/>
        </p:nvPicPr>
        <p:blipFill>
          <a:blip r:embed="rId4"/>
          <a:stretch>
            <a:fillRect/>
          </a:stretch>
        </p:blipFill>
        <p:spPr>
          <a:xfrm>
            <a:off x="10206456" y="216112"/>
            <a:ext cx="1374649" cy="469392"/>
          </a:xfrm>
          <a:prstGeom prst="rect">
            <a:avLst/>
          </a:prstGeom>
          <a:ln w="12700">
            <a:miter lim="400000"/>
          </a:ln>
        </p:spPr>
      </p:pic>
    </p:spTree>
    <p:extLst>
      <p:ext uri="{BB962C8B-B14F-4D97-AF65-F5344CB8AC3E}">
        <p14:creationId xmlns:p14="http://schemas.microsoft.com/office/powerpoint/2010/main" val="179779697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4_Title and Content + Subhead">
    <p:spTree>
      <p:nvGrpSpPr>
        <p:cNvPr id="1" name=""/>
        <p:cNvGrpSpPr/>
        <p:nvPr/>
      </p:nvGrpSpPr>
      <p:grpSpPr>
        <a:xfrm>
          <a:off x="0" y="0"/>
          <a:ext cx="0" cy="0"/>
          <a:chOff x="0" y="0"/>
          <a:chExt cx="0" cy="0"/>
        </a:xfrm>
      </p:grpSpPr>
      <p:sp>
        <p:nvSpPr>
          <p:cNvPr id="197"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198" name="Section heading 1"/>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1</a:t>
            </a:r>
          </a:p>
        </p:txBody>
      </p:sp>
      <p:pic>
        <p:nvPicPr>
          <p:cNvPr id="199" name="Picture 10" descr="Picture 10"/>
          <p:cNvPicPr>
            <a:picLocks noChangeAspect="1"/>
          </p:cNvPicPr>
          <p:nvPr/>
        </p:nvPicPr>
        <p:blipFill>
          <a:blip r:embed="rId2"/>
          <a:stretch>
            <a:fillRect/>
          </a:stretch>
        </p:blipFill>
        <p:spPr>
          <a:xfrm>
            <a:off x="9322457" y="4998298"/>
            <a:ext cx="1284979" cy="821072"/>
          </a:xfrm>
          <a:prstGeom prst="rect">
            <a:avLst/>
          </a:prstGeom>
          <a:ln w="12700">
            <a:miter lim="400000"/>
          </a:ln>
        </p:spPr>
      </p:pic>
      <p:sp>
        <p:nvSpPr>
          <p:cNvPr id="200"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7467522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5_Title and Content + Subhead">
    <p:spTree>
      <p:nvGrpSpPr>
        <p:cNvPr id="1" name=""/>
        <p:cNvGrpSpPr/>
        <p:nvPr/>
      </p:nvGrpSpPr>
      <p:grpSpPr>
        <a:xfrm>
          <a:off x="0" y="0"/>
          <a:ext cx="0" cy="0"/>
          <a:chOff x="0" y="0"/>
          <a:chExt cx="0" cy="0"/>
        </a:xfrm>
      </p:grpSpPr>
      <p:sp>
        <p:nvSpPr>
          <p:cNvPr id="207"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208" name="Section heading 1"/>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1</a:t>
            </a:r>
          </a:p>
        </p:txBody>
      </p:sp>
      <p:grpSp>
        <p:nvGrpSpPr>
          <p:cNvPr id="212" name="Group 8"/>
          <p:cNvGrpSpPr/>
          <p:nvPr/>
        </p:nvGrpSpPr>
        <p:grpSpPr>
          <a:xfrm>
            <a:off x="8694074" y="3337212"/>
            <a:ext cx="2393284" cy="2482157"/>
            <a:chOff x="0" y="0"/>
            <a:chExt cx="2393283" cy="2482156"/>
          </a:xfrm>
        </p:grpSpPr>
        <p:pic>
          <p:nvPicPr>
            <p:cNvPr id="209" name="Picture 9" descr="Picture 9"/>
            <p:cNvPicPr>
              <a:picLocks noChangeAspect="1"/>
            </p:cNvPicPr>
            <p:nvPr/>
          </p:nvPicPr>
          <p:blipFill>
            <a:blip r:embed="rId2"/>
            <a:stretch>
              <a:fillRect/>
            </a:stretch>
          </p:blipFill>
          <p:spPr>
            <a:xfrm>
              <a:off x="628383" y="1661085"/>
              <a:ext cx="1284978" cy="821072"/>
            </a:xfrm>
            <a:prstGeom prst="rect">
              <a:avLst/>
            </a:prstGeom>
            <a:ln w="12700" cap="flat">
              <a:noFill/>
              <a:miter lim="400000"/>
            </a:ln>
            <a:effectLst/>
          </p:spPr>
        </p:pic>
        <p:pic>
          <p:nvPicPr>
            <p:cNvPr id="210" name="Picture 13" descr="Picture 13"/>
            <p:cNvPicPr>
              <a:picLocks noChangeAspect="1"/>
            </p:cNvPicPr>
            <p:nvPr/>
          </p:nvPicPr>
          <p:blipFill>
            <a:blip r:embed="rId2"/>
            <a:stretch>
              <a:fillRect/>
            </a:stretch>
          </p:blipFill>
          <p:spPr>
            <a:xfrm rot="2700000">
              <a:off x="102111" y="334065"/>
              <a:ext cx="1284979" cy="821071"/>
            </a:xfrm>
            <a:prstGeom prst="rect">
              <a:avLst/>
            </a:prstGeom>
            <a:ln w="12700" cap="flat">
              <a:noFill/>
              <a:miter lim="400000"/>
            </a:ln>
            <a:effectLst/>
          </p:spPr>
        </p:pic>
        <p:pic>
          <p:nvPicPr>
            <p:cNvPr id="211" name="Picture 14" descr="Picture 14"/>
            <p:cNvPicPr>
              <a:picLocks noChangeAspect="1"/>
            </p:cNvPicPr>
            <p:nvPr/>
          </p:nvPicPr>
          <p:blipFill>
            <a:blip r:embed="rId2"/>
            <a:stretch>
              <a:fillRect/>
            </a:stretch>
          </p:blipFill>
          <p:spPr>
            <a:xfrm rot="5400000">
              <a:off x="1340259" y="323741"/>
              <a:ext cx="1284979" cy="821071"/>
            </a:xfrm>
            <a:prstGeom prst="rect">
              <a:avLst/>
            </a:prstGeom>
            <a:ln w="12700" cap="flat">
              <a:noFill/>
              <a:miter lim="400000"/>
            </a:ln>
            <a:effectLst/>
          </p:spPr>
        </p:pic>
      </p:grpSp>
      <p:sp>
        <p:nvSpPr>
          <p:cNvPr id="213"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6254870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6_Title and Content + Subhead">
    <p:spTree>
      <p:nvGrpSpPr>
        <p:cNvPr id="1" name=""/>
        <p:cNvGrpSpPr/>
        <p:nvPr/>
      </p:nvGrpSpPr>
      <p:grpSpPr>
        <a:xfrm>
          <a:off x="0" y="0"/>
          <a:ext cx="0" cy="0"/>
          <a:chOff x="0" y="0"/>
          <a:chExt cx="0" cy="0"/>
        </a:xfrm>
      </p:grpSpPr>
      <p:sp>
        <p:nvSpPr>
          <p:cNvPr id="220"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221" name="Section heading 2"/>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2</a:t>
            </a:r>
          </a:p>
        </p:txBody>
      </p:sp>
      <p:grpSp>
        <p:nvGrpSpPr>
          <p:cNvPr id="225" name="Group 14"/>
          <p:cNvGrpSpPr/>
          <p:nvPr/>
        </p:nvGrpSpPr>
        <p:grpSpPr>
          <a:xfrm>
            <a:off x="8602285" y="3594577"/>
            <a:ext cx="2482158" cy="2393284"/>
            <a:chOff x="0" y="0"/>
            <a:chExt cx="2482156" cy="2393283"/>
          </a:xfrm>
        </p:grpSpPr>
        <p:pic>
          <p:nvPicPr>
            <p:cNvPr id="222" name="Picture 16" descr="Picture 16"/>
            <p:cNvPicPr>
              <a:picLocks noChangeAspect="1"/>
            </p:cNvPicPr>
            <p:nvPr/>
          </p:nvPicPr>
          <p:blipFill>
            <a:blip r:embed="rId2"/>
            <a:stretch>
              <a:fillRect/>
            </a:stretch>
          </p:blipFill>
          <p:spPr>
            <a:xfrm rot="16200000">
              <a:off x="1429132" y="711876"/>
              <a:ext cx="1284978" cy="821071"/>
            </a:xfrm>
            <a:prstGeom prst="rect">
              <a:avLst/>
            </a:prstGeom>
            <a:ln w="12700" cap="flat">
              <a:noFill/>
              <a:miter lim="400000"/>
            </a:ln>
            <a:effectLst/>
          </p:spPr>
        </p:pic>
        <p:pic>
          <p:nvPicPr>
            <p:cNvPr id="223" name="Picture 17" descr="Picture 17"/>
            <p:cNvPicPr>
              <a:picLocks noChangeAspect="1"/>
            </p:cNvPicPr>
            <p:nvPr/>
          </p:nvPicPr>
          <p:blipFill>
            <a:blip r:embed="rId2"/>
            <a:stretch>
              <a:fillRect/>
            </a:stretch>
          </p:blipFill>
          <p:spPr>
            <a:xfrm rot="18900000">
              <a:off x="102111" y="1238147"/>
              <a:ext cx="1284979" cy="821071"/>
            </a:xfrm>
            <a:prstGeom prst="rect">
              <a:avLst/>
            </a:prstGeom>
            <a:ln w="12700" cap="flat">
              <a:noFill/>
              <a:miter lim="400000"/>
            </a:ln>
            <a:effectLst/>
          </p:spPr>
        </p:pic>
        <p:pic>
          <p:nvPicPr>
            <p:cNvPr id="224" name="Picture 18" descr="Picture 18"/>
            <p:cNvPicPr>
              <a:picLocks noChangeAspect="1"/>
            </p:cNvPicPr>
            <p:nvPr/>
          </p:nvPicPr>
          <p:blipFill>
            <a:blip r:embed="rId2"/>
            <a:stretch>
              <a:fillRect/>
            </a:stretch>
          </p:blipFill>
          <p:spPr>
            <a:xfrm>
              <a:off x="91787" y="0"/>
              <a:ext cx="1284980" cy="821071"/>
            </a:xfrm>
            <a:prstGeom prst="rect">
              <a:avLst/>
            </a:prstGeom>
            <a:ln w="12700" cap="flat">
              <a:noFill/>
              <a:miter lim="400000"/>
            </a:ln>
            <a:effectLst/>
          </p:spPr>
        </p:pic>
      </p:grpSp>
      <p:sp>
        <p:nvSpPr>
          <p:cNvPr id="226"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4289879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7_Title and Content + Subhead">
    <p:spTree>
      <p:nvGrpSpPr>
        <p:cNvPr id="1" name=""/>
        <p:cNvGrpSpPr/>
        <p:nvPr/>
      </p:nvGrpSpPr>
      <p:grpSpPr>
        <a:xfrm>
          <a:off x="0" y="0"/>
          <a:ext cx="0" cy="0"/>
          <a:chOff x="0" y="0"/>
          <a:chExt cx="0" cy="0"/>
        </a:xfrm>
      </p:grpSpPr>
      <p:sp>
        <p:nvSpPr>
          <p:cNvPr id="233" name="Rectangle 6"/>
          <p:cNvSpPr/>
          <p:nvPr/>
        </p:nvSpPr>
        <p:spPr>
          <a:xfrm>
            <a:off x="0" y="0"/>
            <a:ext cx="12192000" cy="6858000"/>
          </a:xfrm>
          <a:prstGeom prst="rect">
            <a:avLst/>
          </a:prstGeom>
          <a:solidFill>
            <a:srgbClr val="E1261C"/>
          </a:solidFill>
          <a:ln w="12700">
            <a:miter lim="400000"/>
          </a:ln>
        </p:spPr>
        <p:txBody>
          <a:bodyPr lIns="45719" rIns="45719" anchor="ctr"/>
          <a:lstStyle/>
          <a:p>
            <a:pPr algn="ctr">
              <a:defRPr>
                <a:solidFill>
                  <a:schemeClr val="accent5">
                    <a:lumOff val="44000"/>
                  </a:schemeClr>
                </a:solidFill>
              </a:defRPr>
            </a:pPr>
            <a:endParaRPr/>
          </a:p>
        </p:txBody>
      </p:sp>
      <p:sp>
        <p:nvSpPr>
          <p:cNvPr id="234" name="Section heading 3"/>
          <p:cNvSpPr txBox="1">
            <a:spLocks noGrp="1"/>
          </p:cNvSpPr>
          <p:nvPr>
            <p:ph type="title" hasCustomPrompt="1"/>
          </p:nvPr>
        </p:nvSpPr>
        <p:spPr>
          <a:xfrm>
            <a:off x="441112" y="3430527"/>
            <a:ext cx="5608322" cy="400111"/>
          </a:xfrm>
          <a:prstGeom prst="rect">
            <a:avLst/>
          </a:prstGeom>
        </p:spPr>
        <p:txBody>
          <a:bodyPr anchor="t"/>
          <a:lstStyle>
            <a:lvl1pPr>
              <a:defRPr sz="2600">
                <a:solidFill>
                  <a:schemeClr val="accent5">
                    <a:lumOff val="44000"/>
                  </a:schemeClr>
                </a:solidFill>
              </a:defRPr>
            </a:lvl1pPr>
          </a:lstStyle>
          <a:p>
            <a:r>
              <a:t>Section heading 3</a:t>
            </a:r>
          </a:p>
        </p:txBody>
      </p:sp>
      <p:grpSp>
        <p:nvGrpSpPr>
          <p:cNvPr id="238" name="Group 7"/>
          <p:cNvGrpSpPr/>
          <p:nvPr/>
        </p:nvGrpSpPr>
        <p:grpSpPr>
          <a:xfrm>
            <a:off x="8787856" y="3428999"/>
            <a:ext cx="2393285" cy="2482158"/>
            <a:chOff x="0" y="0"/>
            <a:chExt cx="2393283" cy="2482156"/>
          </a:xfrm>
        </p:grpSpPr>
        <p:pic>
          <p:nvPicPr>
            <p:cNvPr id="235" name="Picture 8" descr="Picture 8"/>
            <p:cNvPicPr>
              <a:picLocks noChangeAspect="1"/>
            </p:cNvPicPr>
            <p:nvPr/>
          </p:nvPicPr>
          <p:blipFill>
            <a:blip r:embed="rId2"/>
            <a:stretch>
              <a:fillRect/>
            </a:stretch>
          </p:blipFill>
          <p:spPr>
            <a:xfrm rot="10800000">
              <a:off x="479922" y="-1"/>
              <a:ext cx="1284979" cy="821072"/>
            </a:xfrm>
            <a:prstGeom prst="rect">
              <a:avLst/>
            </a:prstGeom>
            <a:ln w="12700" cap="flat">
              <a:noFill/>
              <a:miter lim="400000"/>
            </a:ln>
            <a:effectLst/>
          </p:spPr>
        </p:pic>
        <p:pic>
          <p:nvPicPr>
            <p:cNvPr id="236" name="Picture 9" descr="Picture 9"/>
            <p:cNvPicPr>
              <a:picLocks noChangeAspect="1"/>
            </p:cNvPicPr>
            <p:nvPr/>
          </p:nvPicPr>
          <p:blipFill>
            <a:blip r:embed="rId2"/>
            <a:stretch>
              <a:fillRect/>
            </a:stretch>
          </p:blipFill>
          <p:spPr>
            <a:xfrm rot="13500000">
              <a:off x="1006193" y="1327020"/>
              <a:ext cx="1284980" cy="821071"/>
            </a:xfrm>
            <a:prstGeom prst="rect">
              <a:avLst/>
            </a:prstGeom>
            <a:ln w="12700" cap="flat">
              <a:noFill/>
              <a:miter lim="400000"/>
            </a:ln>
            <a:effectLst/>
          </p:spPr>
        </p:pic>
        <p:pic>
          <p:nvPicPr>
            <p:cNvPr id="237" name="Picture 13" descr="Picture 13"/>
            <p:cNvPicPr>
              <a:picLocks noChangeAspect="1"/>
            </p:cNvPicPr>
            <p:nvPr/>
          </p:nvPicPr>
          <p:blipFill>
            <a:blip r:embed="rId2"/>
            <a:stretch>
              <a:fillRect/>
            </a:stretch>
          </p:blipFill>
          <p:spPr>
            <a:xfrm rot="16200000">
              <a:off x="-231955" y="1337344"/>
              <a:ext cx="1284980" cy="821071"/>
            </a:xfrm>
            <a:prstGeom prst="rect">
              <a:avLst/>
            </a:prstGeom>
            <a:ln w="12700" cap="flat">
              <a:noFill/>
              <a:miter lim="400000"/>
            </a:ln>
            <a:effectLst/>
          </p:spPr>
        </p:pic>
      </p:grpSp>
      <p:sp>
        <p:nvSpPr>
          <p:cNvPr id="239"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60625E"/>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5089733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2_Individual Bio">
    <p:spTree>
      <p:nvGrpSpPr>
        <p:cNvPr id="1" name=""/>
        <p:cNvGrpSpPr/>
        <p:nvPr/>
      </p:nvGrpSpPr>
      <p:grpSpPr>
        <a:xfrm>
          <a:off x="0" y="0"/>
          <a:ext cx="0" cy="0"/>
          <a:chOff x="0" y="0"/>
          <a:chExt cx="0" cy="0"/>
        </a:xfrm>
      </p:grpSpPr>
      <p:sp>
        <p:nvSpPr>
          <p:cNvPr id="249"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251" name="Title Text"/>
          <p:cNvSpPr txBox="1">
            <a:spLocks noGrp="1"/>
          </p:cNvSpPr>
          <p:nvPr>
            <p:ph type="title"/>
          </p:nvPr>
        </p:nvSpPr>
        <p:spPr>
          <a:xfrm>
            <a:off x="441112" y="365759"/>
            <a:ext cx="11216642" cy="400111"/>
          </a:xfrm>
          <a:prstGeom prst="rect">
            <a:avLst/>
          </a:prstGeom>
        </p:spPr>
        <p:txBody>
          <a:bodyPr anchor="t"/>
          <a:lstStyle>
            <a:lvl1pPr>
              <a:defRPr sz="2600"/>
            </a:lvl1pPr>
          </a:lstStyle>
          <a:p>
            <a:r>
              <a:t>Title Text</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Rounded Rectangle 8"/>
          <p:cNvSpPr/>
          <p:nvPr/>
        </p:nvSpPr>
        <p:spPr>
          <a:xfrm>
            <a:off x="400050" y="1514475"/>
            <a:ext cx="11430001" cy="4557714"/>
          </a:xfrm>
          <a:prstGeom prst="roundRect">
            <a:avLst>
              <a:gd name="adj" fmla="val 16667"/>
            </a:avLst>
          </a:prstGeom>
          <a:ln w="3175">
            <a:solidFill>
              <a:srgbClr val="B2B3B2"/>
            </a:solidFill>
          </a:ln>
        </p:spPr>
        <p:txBody>
          <a:bodyPr lIns="45719" rIns="45719" anchor="ctr"/>
          <a:lstStyle/>
          <a:p>
            <a:pPr algn="ctr">
              <a:defRPr>
                <a:solidFill>
                  <a:schemeClr val="accent5">
                    <a:lumOff val="44000"/>
                  </a:schemeClr>
                </a:solidFill>
              </a:defRPr>
            </a:pPr>
            <a:endParaRPr/>
          </a:p>
        </p:txBody>
      </p:sp>
      <p:sp>
        <p:nvSpPr>
          <p:cNvPr id="254" name="Rectangle 13"/>
          <p:cNvSpPr txBox="1"/>
          <p:nvPr/>
        </p:nvSpPr>
        <p:spPr>
          <a:xfrm>
            <a:off x="945298" y="6476934"/>
            <a:ext cx="7659694" cy="24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255" name="Picture 16" descr="Picture 16"/>
          <p:cNvPicPr>
            <a:picLocks noChangeAspect="1"/>
          </p:cNvPicPr>
          <p:nvPr/>
        </p:nvPicPr>
        <p:blipFill>
          <a:blip r:embed="rId2"/>
          <a:stretch>
            <a:fillRect/>
          </a:stretch>
        </p:blipFill>
        <p:spPr>
          <a:xfrm>
            <a:off x="580203" y="6505895"/>
            <a:ext cx="319376" cy="204074"/>
          </a:xfrm>
          <a:prstGeom prst="rect">
            <a:avLst/>
          </a:prstGeom>
          <a:ln w="12700">
            <a:miter lim="400000"/>
          </a:ln>
        </p:spPr>
      </p:pic>
    </p:spTree>
    <p:extLst>
      <p:ext uri="{BB962C8B-B14F-4D97-AF65-F5344CB8AC3E}">
        <p14:creationId xmlns:p14="http://schemas.microsoft.com/office/powerpoint/2010/main" val="134197381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3_Individual Bio">
    <p:spTree>
      <p:nvGrpSpPr>
        <p:cNvPr id="1" name=""/>
        <p:cNvGrpSpPr/>
        <p:nvPr/>
      </p:nvGrpSpPr>
      <p:grpSpPr>
        <a:xfrm>
          <a:off x="0" y="0"/>
          <a:ext cx="0" cy="0"/>
          <a:chOff x="0" y="0"/>
          <a:chExt cx="0" cy="0"/>
        </a:xfrm>
      </p:grpSpPr>
      <p:sp>
        <p:nvSpPr>
          <p:cNvPr id="265"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267" name="Title Text"/>
          <p:cNvSpPr txBox="1">
            <a:spLocks noGrp="1"/>
          </p:cNvSpPr>
          <p:nvPr>
            <p:ph type="title"/>
          </p:nvPr>
        </p:nvSpPr>
        <p:spPr>
          <a:xfrm>
            <a:off x="441112" y="365759"/>
            <a:ext cx="11216642" cy="400111"/>
          </a:xfrm>
          <a:prstGeom prst="rect">
            <a:avLst/>
          </a:prstGeom>
        </p:spPr>
        <p:txBody>
          <a:bodyPr anchor="t"/>
          <a:lstStyle>
            <a:lvl1pPr>
              <a:defRPr sz="2600"/>
            </a:lvl1pPr>
          </a:lstStyle>
          <a:p>
            <a:r>
              <a:t>Title Text</a:t>
            </a:r>
          </a:p>
        </p:txBody>
      </p:sp>
      <p:sp>
        <p:nvSpPr>
          <p:cNvPr id="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9" name="Rounded Rectangle 8"/>
          <p:cNvSpPr/>
          <p:nvPr/>
        </p:nvSpPr>
        <p:spPr>
          <a:xfrm>
            <a:off x="400050" y="1514475"/>
            <a:ext cx="11430001" cy="4557714"/>
          </a:xfrm>
          <a:prstGeom prst="roundRect">
            <a:avLst>
              <a:gd name="adj" fmla="val 16667"/>
            </a:avLst>
          </a:prstGeom>
          <a:ln w="3175">
            <a:solidFill>
              <a:srgbClr val="B2B3B2"/>
            </a:solidFill>
          </a:ln>
        </p:spPr>
        <p:txBody>
          <a:bodyPr lIns="45719" rIns="45719" anchor="ctr"/>
          <a:lstStyle/>
          <a:p>
            <a:pPr algn="ctr">
              <a:defRPr>
                <a:solidFill>
                  <a:schemeClr val="accent5">
                    <a:lumOff val="44000"/>
                  </a:schemeClr>
                </a:solidFill>
              </a:defRPr>
            </a:pPr>
            <a:endParaRPr/>
          </a:p>
        </p:txBody>
      </p:sp>
      <p:sp>
        <p:nvSpPr>
          <p:cNvPr id="270" name="Rectangle 13"/>
          <p:cNvSpPr txBox="1"/>
          <p:nvPr/>
        </p:nvSpPr>
        <p:spPr>
          <a:xfrm>
            <a:off x="945298" y="6476934"/>
            <a:ext cx="7659694" cy="24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271" name="Picture 16" descr="Picture 16"/>
          <p:cNvPicPr>
            <a:picLocks noChangeAspect="1"/>
          </p:cNvPicPr>
          <p:nvPr/>
        </p:nvPicPr>
        <p:blipFill>
          <a:blip r:embed="rId2"/>
          <a:stretch>
            <a:fillRect/>
          </a:stretch>
        </p:blipFill>
        <p:spPr>
          <a:xfrm>
            <a:off x="580203" y="6505895"/>
            <a:ext cx="319376" cy="204074"/>
          </a:xfrm>
          <a:prstGeom prst="rect">
            <a:avLst/>
          </a:prstGeom>
          <a:ln w="12700">
            <a:miter lim="400000"/>
          </a:ln>
        </p:spPr>
      </p:pic>
    </p:spTree>
    <p:extLst>
      <p:ext uri="{BB962C8B-B14F-4D97-AF65-F5344CB8AC3E}">
        <p14:creationId xmlns:p14="http://schemas.microsoft.com/office/powerpoint/2010/main" val="63794182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282"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284" name="Title Text"/>
          <p:cNvSpPr txBox="1">
            <a:spLocks noGrp="1"/>
          </p:cNvSpPr>
          <p:nvPr>
            <p:ph type="title"/>
          </p:nvPr>
        </p:nvSpPr>
        <p:spPr>
          <a:xfrm>
            <a:off x="441112" y="365759"/>
            <a:ext cx="11216642" cy="400111"/>
          </a:xfrm>
          <a:prstGeom prst="rect">
            <a:avLst/>
          </a:prstGeom>
        </p:spPr>
        <p:txBody>
          <a:bodyPr anchor="t"/>
          <a:lstStyle>
            <a:lvl1pPr>
              <a:defRPr sz="2600" b="0"/>
            </a:lvl1pPr>
          </a:lstStyle>
          <a:p>
            <a:r>
              <a:t>Title Text</a:t>
            </a:r>
          </a:p>
        </p:txBody>
      </p:sp>
      <p:sp>
        <p:nvSpPr>
          <p:cNvPr id="28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1591114" y="6488903"/>
            <a:ext cx="231278" cy="231141"/>
          </a:xfrm>
          <a:prstGeom prst="rect">
            <a:avLst/>
          </a:prstGeom>
        </p:spPr>
        <p:txBody>
          <a:bodyPr lIns="45719" tIns="45719" rIns="45719" bIns="45719" anchor="t"/>
          <a:lstStyle>
            <a:lvl1pPr algn="l"/>
          </a:lstStyle>
          <a:p>
            <a:fld id="{86CB4B4D-7CA3-9044-876B-883B54F8677D}" type="slidenum">
              <a:t>‹#›</a:t>
            </a:fld>
            <a:endParaRPr/>
          </a:p>
        </p:txBody>
      </p:sp>
      <p:sp>
        <p:nvSpPr>
          <p:cNvPr id="287" name="Rectangle 17"/>
          <p:cNvSpPr txBox="1"/>
          <p:nvPr/>
        </p:nvSpPr>
        <p:spPr>
          <a:xfrm>
            <a:off x="945298" y="6476934"/>
            <a:ext cx="7659694"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288" name="Picture 18" descr="Picture 18"/>
          <p:cNvPicPr>
            <a:picLocks noChangeAspect="1"/>
          </p:cNvPicPr>
          <p:nvPr/>
        </p:nvPicPr>
        <p:blipFill>
          <a:blip r:embed="rId2"/>
          <a:stretch>
            <a:fillRect/>
          </a:stretch>
        </p:blipFill>
        <p:spPr>
          <a:xfrm>
            <a:off x="580203" y="6505895"/>
            <a:ext cx="319376" cy="204074"/>
          </a:xfrm>
          <a:prstGeom prst="rect">
            <a:avLst/>
          </a:prstGeom>
          <a:ln w="12700">
            <a:miter lim="400000"/>
          </a:ln>
        </p:spPr>
      </p:pic>
    </p:spTree>
    <p:extLst>
      <p:ext uri="{BB962C8B-B14F-4D97-AF65-F5344CB8AC3E}">
        <p14:creationId xmlns:p14="http://schemas.microsoft.com/office/powerpoint/2010/main" val="270554403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4" name="Group 3"/>
          <p:cNvGrpSpPr/>
          <p:nvPr userDrawn="1"/>
        </p:nvGrpSpPr>
        <p:grpSpPr>
          <a:xfrm>
            <a:off x="0" y="1"/>
            <a:ext cx="12192001" cy="1155292"/>
            <a:chOff x="0" y="1"/>
            <a:chExt cx="12192001" cy="1155292"/>
          </a:xfrm>
        </p:grpSpPr>
        <p:pic>
          <p:nvPicPr>
            <p:cNvPr id="21" name="Picture 20"/>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7" name="Rectangle 6"/>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2"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dirty="0"/>
              <a:t>Click to edit Master title style</a:t>
            </a:r>
          </a:p>
        </p:txBody>
      </p:sp>
      <p:sp>
        <p:nvSpPr>
          <p:cNvPr id="8" name="Content Placeholder 7"/>
          <p:cNvSpPr>
            <a:spLocks noGrp="1"/>
          </p:cNvSpPr>
          <p:nvPr>
            <p:ph sz="quarter" idx="13"/>
          </p:nvPr>
        </p:nvSpPr>
        <p:spPr>
          <a:xfrm>
            <a:off x="441113" y="1600200"/>
            <a:ext cx="11216640" cy="4572000"/>
          </a:xfrm>
          <a:prstGeom prst="rect">
            <a:avLst/>
          </a:prstGeom>
        </p:spPr>
        <p:txBody>
          <a:bodyPr/>
          <a:lstStyle>
            <a:lvl1pPr>
              <a:buClr>
                <a:schemeClr val="tx2"/>
              </a:buClr>
              <a:buFont typeface="Arial"/>
              <a:buChar char="•"/>
              <a:defRPr>
                <a:solidFill>
                  <a:schemeClr val="tx1"/>
                </a:solidFill>
                <a:latin typeface="Franklin Gothic Book"/>
                <a:cs typeface="Franklin Gothic Book"/>
              </a:defRPr>
            </a:lvl1pPr>
            <a:lvl2pPr>
              <a:buClr>
                <a:srgbClr val="E1261C"/>
              </a:buClr>
              <a:buFont typeface="Arial"/>
              <a:buChar char="•"/>
              <a:defRPr>
                <a:solidFill>
                  <a:schemeClr val="tx1"/>
                </a:solidFill>
                <a:latin typeface="Franklin Gothic Book"/>
                <a:cs typeface="Franklin Gothic Book"/>
              </a:defRPr>
            </a:lvl2pPr>
            <a:lvl3pPr>
              <a:buClr>
                <a:srgbClr val="E1261C"/>
              </a:buClr>
              <a:buFont typeface="Arial"/>
              <a:buChar char="•"/>
              <a:defRPr>
                <a:solidFill>
                  <a:schemeClr val="tx1"/>
                </a:solidFill>
                <a:latin typeface="Franklin Gothic Book"/>
                <a:cs typeface="Franklin Gothic Book"/>
              </a:defRPr>
            </a:lvl3pPr>
            <a:lvl4pPr>
              <a:buClr>
                <a:srgbClr val="E1261C"/>
              </a:buClr>
              <a:buFont typeface="Arial"/>
              <a:buChar char="•"/>
              <a:defRPr>
                <a:solidFill>
                  <a:schemeClr val="tx1"/>
                </a:solidFill>
                <a:latin typeface="Franklin Gothic Book"/>
                <a:cs typeface="Franklin Gothic Book"/>
              </a:defRPr>
            </a:lvl4pPr>
            <a:lvl5pPr>
              <a:buClr>
                <a:srgbClr val="E1261C"/>
              </a:buClr>
              <a:buFont typeface="Arial"/>
              <a:buChar char="•"/>
              <a:defRPr>
                <a:solidFill>
                  <a:schemeClr val="tx1"/>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dirty="0"/>
          </a:p>
        </p:txBody>
      </p:sp>
      <p:sp>
        <p:nvSpPr>
          <p:cNvPr id="18" name="Rectangle 17"/>
          <p:cNvSpPr/>
          <p:nvPr userDrawn="1"/>
        </p:nvSpPr>
        <p:spPr>
          <a:xfrm>
            <a:off x="899578" y="6476935"/>
            <a:ext cx="7751135" cy="261610"/>
          </a:xfrm>
          <a:prstGeom prst="rect">
            <a:avLst/>
          </a:prstGeom>
        </p:spPr>
        <p:txBody>
          <a:bodyPr wrap="square">
            <a:spAutoFit/>
          </a:bodyPr>
          <a:lstStyle/>
          <a:p>
            <a:r>
              <a:rPr lang="en-US" sz="1050" dirty="0">
                <a:solidFill>
                  <a:schemeClr val="bg1"/>
                </a:solidFill>
                <a:latin typeface="Franklin Gothic Book" charset="0"/>
                <a:ea typeface="Franklin Gothic Book" charset="0"/>
                <a:cs typeface="Franklin Gothic Book" charset="0"/>
              </a:rPr>
              <a:t>Out of Home Advertising Association of America </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pic>
        <p:nvPicPr>
          <p:cNvPr id="13" name="Picture 12">
            <a:extLst>
              <a:ext uri="{FF2B5EF4-FFF2-40B4-BE49-F238E27FC236}">
                <a16:creationId xmlns:a16="http://schemas.microsoft.com/office/drawing/2014/main" id="{7F235BA2-D7B5-4958-962D-E2D0BBC805D4}"/>
              </a:ext>
            </a:extLst>
          </p:cNvPr>
          <p:cNvPicPr>
            <a:picLocks noChangeAspect="1"/>
          </p:cNvPicPr>
          <p:nvPr userDrawn="1"/>
        </p:nvPicPr>
        <p:blipFill>
          <a:blip r:embed="rId4"/>
          <a:stretch>
            <a:fillRect/>
          </a:stretch>
        </p:blipFill>
        <p:spPr>
          <a:xfrm>
            <a:off x="9531120" y="195484"/>
            <a:ext cx="2273759" cy="773738"/>
          </a:xfrm>
          <a:prstGeom prst="rect">
            <a:avLst/>
          </a:prstGeom>
        </p:spPr>
      </p:pic>
    </p:spTree>
    <p:extLst>
      <p:ext uri="{BB962C8B-B14F-4D97-AF65-F5344CB8AC3E}">
        <p14:creationId xmlns:p14="http://schemas.microsoft.com/office/powerpoint/2010/main" val="7104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grpSp>
        <p:nvGrpSpPr>
          <p:cNvPr id="297" name="Group 3"/>
          <p:cNvGrpSpPr/>
          <p:nvPr/>
        </p:nvGrpSpPr>
        <p:grpSpPr>
          <a:xfrm>
            <a:off x="-1" y="70"/>
            <a:ext cx="12192003" cy="1155224"/>
            <a:chOff x="0" y="69"/>
            <a:chExt cx="12192001" cy="1155223"/>
          </a:xfrm>
        </p:grpSpPr>
        <p:pic>
          <p:nvPicPr>
            <p:cNvPr id="295" name="Picture 20" descr="Picture 20"/>
            <p:cNvPicPr>
              <a:picLocks noChangeAspect="1"/>
            </p:cNvPicPr>
            <p:nvPr/>
          </p:nvPicPr>
          <p:blipFill>
            <a:blip r:embed="rId2">
              <a:alphaModFix amt="15000"/>
            </a:blip>
            <a:srcRect b="83155"/>
            <a:stretch>
              <a:fillRect/>
            </a:stretch>
          </p:blipFill>
          <p:spPr>
            <a:xfrm>
              <a:off x="-1" y="69"/>
              <a:ext cx="9144001" cy="1155224"/>
            </a:xfrm>
            <a:prstGeom prst="rect">
              <a:avLst/>
            </a:prstGeom>
            <a:ln w="12700" cap="flat">
              <a:noFill/>
              <a:miter lim="400000"/>
            </a:ln>
            <a:effectLst/>
          </p:spPr>
        </p:pic>
        <p:pic>
          <p:nvPicPr>
            <p:cNvPr id="296" name="Picture 21" descr="Picture 21"/>
            <p:cNvPicPr>
              <a:picLocks noChangeAspect="1"/>
            </p:cNvPicPr>
            <p:nvPr/>
          </p:nvPicPr>
          <p:blipFill>
            <a:blip r:embed="rId2">
              <a:alphaModFix amt="15000"/>
            </a:blip>
            <a:srcRect l="38805" r="27861" b="83180"/>
            <a:stretch>
              <a:fillRect/>
            </a:stretch>
          </p:blipFill>
          <p:spPr>
            <a:xfrm>
              <a:off x="9144001" y="1787"/>
              <a:ext cx="3048001" cy="1153505"/>
            </a:xfrm>
            <a:prstGeom prst="rect">
              <a:avLst/>
            </a:prstGeom>
            <a:ln w="12700" cap="flat">
              <a:noFill/>
              <a:miter lim="400000"/>
            </a:ln>
            <a:effectLst/>
          </p:spPr>
        </p:pic>
      </p:grpSp>
      <p:sp>
        <p:nvSpPr>
          <p:cNvPr id="298"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300" name="Title Text"/>
          <p:cNvSpPr txBox="1">
            <a:spLocks noGrp="1"/>
          </p:cNvSpPr>
          <p:nvPr>
            <p:ph type="title"/>
          </p:nvPr>
        </p:nvSpPr>
        <p:spPr>
          <a:xfrm>
            <a:off x="441112" y="365759"/>
            <a:ext cx="11216642" cy="400111"/>
          </a:xfrm>
          <a:prstGeom prst="rect">
            <a:avLst/>
          </a:prstGeom>
        </p:spPr>
        <p:txBody>
          <a:bodyPr anchor="t"/>
          <a:lstStyle>
            <a:lvl1pPr>
              <a:defRPr sz="2600" b="0"/>
            </a:lvl1pPr>
          </a:lstStyle>
          <a:p>
            <a:r>
              <a:t>Title Text</a:t>
            </a:r>
          </a:p>
        </p:txBody>
      </p:sp>
      <p:sp>
        <p:nvSpPr>
          <p:cNvPr id="30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2" name="Rectangle 17"/>
          <p:cNvSpPr txBox="1"/>
          <p:nvPr/>
        </p:nvSpPr>
        <p:spPr>
          <a:xfrm>
            <a:off x="945299" y="6476934"/>
            <a:ext cx="7659694"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303" name="Picture 18" descr="Picture 18"/>
          <p:cNvPicPr>
            <a:picLocks noChangeAspect="1"/>
          </p:cNvPicPr>
          <p:nvPr/>
        </p:nvPicPr>
        <p:blipFill>
          <a:blip r:embed="rId3"/>
          <a:stretch>
            <a:fillRect/>
          </a:stretch>
        </p:blipFill>
        <p:spPr>
          <a:xfrm>
            <a:off x="580204" y="6505895"/>
            <a:ext cx="319376" cy="204074"/>
          </a:xfrm>
          <a:prstGeom prst="rect">
            <a:avLst/>
          </a:prstGeom>
          <a:ln w="12700">
            <a:miter lim="400000"/>
          </a:ln>
        </p:spPr>
      </p:pic>
      <p:sp>
        <p:nvSpPr>
          <p:cNvPr id="304" name="Slide Number"/>
          <p:cNvSpPr txBox="1">
            <a:spLocks noGrp="1"/>
          </p:cNvSpPr>
          <p:nvPr>
            <p:ph type="sldNum" sz="quarter" idx="2"/>
          </p:nvPr>
        </p:nvSpPr>
        <p:spPr>
          <a:xfrm>
            <a:off x="11591114" y="6488903"/>
            <a:ext cx="231278" cy="231141"/>
          </a:xfrm>
          <a:prstGeom prst="rect">
            <a:avLst/>
          </a:prstGeom>
        </p:spPr>
        <p:txBody>
          <a:bodyPr lIns="45719" tIns="45719" rIns="45719" bIns="45719" anchor="t"/>
          <a:lstStyle>
            <a:lvl1pPr algn="l"/>
          </a:lstStyle>
          <a:p>
            <a:fld id="{86CB4B4D-7CA3-9044-876B-883B54F8677D}" type="slidenum">
              <a:t>‹#›</a:t>
            </a:fld>
            <a:endParaRPr/>
          </a:p>
        </p:txBody>
      </p:sp>
    </p:spTree>
    <p:extLst>
      <p:ext uri="{BB962C8B-B14F-4D97-AF65-F5344CB8AC3E}">
        <p14:creationId xmlns:p14="http://schemas.microsoft.com/office/powerpoint/2010/main" val="156824012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314" name="Google Shape;21;p27"/>
          <p:cNvSpPr/>
          <p:nvPr/>
        </p:nvSpPr>
        <p:spPr>
          <a:xfrm>
            <a:off x="0" y="1155291"/>
            <a:ext cx="12192000" cy="5710648"/>
          </a:xfrm>
          <a:prstGeom prst="rect">
            <a:avLst/>
          </a:prstGeom>
          <a:solidFill>
            <a:schemeClr val="accent5">
              <a:lumOff val="44000"/>
            </a:schemeClr>
          </a:solidFill>
          <a:ln w="12700">
            <a:miter lim="400000"/>
          </a:ln>
        </p:spPr>
        <p:txBody>
          <a:bodyPr lIns="22859" tIns="22859" rIns="22859" bIns="22859" anchor="ctr"/>
          <a:lstStyle/>
          <a:p>
            <a:pPr algn="ctr">
              <a:defRPr>
                <a:solidFill>
                  <a:schemeClr val="accent5">
                    <a:lumOff val="44000"/>
                  </a:schemeClr>
                </a:solidFill>
                <a:latin typeface="Libre Baskerville"/>
                <a:ea typeface="Libre Baskerville"/>
                <a:cs typeface="Libre Baskerville"/>
                <a:sym typeface="Libre Baskerville"/>
              </a:defRPr>
            </a:pPr>
            <a:endParaRPr/>
          </a:p>
        </p:txBody>
      </p:sp>
      <p:sp>
        <p:nvSpPr>
          <p:cNvPr id="315" name="Google Shape;22;p27"/>
          <p:cNvSpPr/>
          <p:nvPr/>
        </p:nvSpPr>
        <p:spPr>
          <a:xfrm>
            <a:off x="0" y="6358270"/>
            <a:ext cx="12192000" cy="499731"/>
          </a:xfrm>
          <a:prstGeom prst="rect">
            <a:avLst/>
          </a:prstGeom>
          <a:solidFill>
            <a:srgbClr val="E1261C"/>
          </a:solidFill>
          <a:ln w="12700">
            <a:miter lim="400000"/>
          </a:ln>
        </p:spPr>
        <p:txBody>
          <a:bodyPr lIns="22859" tIns="22859" rIns="22859" bIns="22859" anchor="ctr"/>
          <a:lstStyle/>
          <a:p>
            <a:pPr algn="ctr">
              <a:defRPr>
                <a:solidFill>
                  <a:schemeClr val="accent5">
                    <a:lumOff val="44000"/>
                  </a:schemeClr>
                </a:solidFill>
                <a:latin typeface="Libre Baskerville"/>
                <a:ea typeface="Libre Baskerville"/>
                <a:cs typeface="Libre Baskerville"/>
                <a:sym typeface="Libre Baskerville"/>
              </a:defRPr>
            </a:pPr>
            <a:endParaRPr/>
          </a:p>
        </p:txBody>
      </p:sp>
      <p:sp>
        <p:nvSpPr>
          <p:cNvPr id="316" name="Google Shape;26;p27"/>
          <p:cNvSpPr txBox="1"/>
          <p:nvPr/>
        </p:nvSpPr>
        <p:spPr>
          <a:xfrm>
            <a:off x="945302" y="6476934"/>
            <a:ext cx="7659685" cy="24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a:solidFill>
                  <a:schemeClr val="accent5">
                    <a:lumOff val="44000"/>
                  </a:schemeClr>
                </a:solidFill>
                <a:latin typeface="Libre Franklin"/>
                <a:ea typeface="Libre Franklin"/>
                <a:cs typeface="Libre Franklin"/>
                <a:sym typeface="Libre Franklin"/>
              </a:defRPr>
            </a:lvl1pPr>
          </a:lstStyle>
          <a:p>
            <a:r>
              <a:t>Out of Home Advertising Association of America </a:t>
            </a:r>
          </a:p>
        </p:txBody>
      </p:sp>
      <p:pic>
        <p:nvPicPr>
          <p:cNvPr id="317" name="Google Shape;27;p27" descr="Google Shape;27;p27"/>
          <p:cNvPicPr>
            <a:picLocks noChangeAspect="1"/>
          </p:cNvPicPr>
          <p:nvPr/>
        </p:nvPicPr>
        <p:blipFill>
          <a:blip r:embed="rId2"/>
          <a:stretch>
            <a:fillRect/>
          </a:stretch>
        </p:blipFill>
        <p:spPr>
          <a:xfrm>
            <a:off x="580203" y="6505895"/>
            <a:ext cx="319376" cy="204074"/>
          </a:xfrm>
          <a:prstGeom prst="rect">
            <a:avLst/>
          </a:prstGeom>
          <a:ln w="12700">
            <a:miter lim="400000"/>
          </a:ln>
        </p:spPr>
      </p:pic>
      <p:sp>
        <p:nvSpPr>
          <p:cNvPr id="321" name="Rectangle 10"/>
          <p:cNvSpPr/>
          <p:nvPr/>
        </p:nvSpPr>
        <p:spPr>
          <a:xfrm>
            <a:off x="0" y="1155291"/>
            <a:ext cx="12192000" cy="5710647"/>
          </a:xfrm>
          <a:prstGeom prst="rect">
            <a:avLst/>
          </a:prstGeom>
          <a:solidFill>
            <a:schemeClr val="accent5">
              <a:lumOff val="44000"/>
            </a:schemeClr>
          </a:solidFill>
          <a:ln w="12700">
            <a:miter lim="400000"/>
          </a:ln>
        </p:spPr>
        <p:txBody>
          <a:bodyPr lIns="22859" tIns="22859" rIns="22859" bIns="22859" anchor="ctr"/>
          <a:lstStyle/>
          <a:p>
            <a:pPr algn="ctr">
              <a:defRPr>
                <a:solidFill>
                  <a:srgbClr val="535353"/>
                </a:solidFill>
                <a:latin typeface="Franklin Gothic Book"/>
                <a:ea typeface="Franklin Gothic Book"/>
                <a:cs typeface="Franklin Gothic Book"/>
                <a:sym typeface="Franklin Gothic Book"/>
              </a:defRPr>
            </a:pPr>
            <a:endParaRPr/>
          </a:p>
        </p:txBody>
      </p:sp>
      <p:sp>
        <p:nvSpPr>
          <p:cNvPr id="323" name="Title Text"/>
          <p:cNvSpPr txBox="1">
            <a:spLocks noGrp="1"/>
          </p:cNvSpPr>
          <p:nvPr>
            <p:ph type="title"/>
          </p:nvPr>
        </p:nvSpPr>
        <p:spPr>
          <a:xfrm>
            <a:off x="441112" y="365759"/>
            <a:ext cx="11216642" cy="400111"/>
          </a:xfrm>
          <a:prstGeom prst="rect">
            <a:avLst/>
          </a:prstGeom>
        </p:spPr>
        <p:txBody>
          <a:bodyPr lIns="45699" tIns="45699" rIns="45699" bIns="45699" anchor="t"/>
          <a:lstStyle>
            <a:lvl1pPr defTabSz="914400">
              <a:defRPr sz="2600" b="0">
                <a:solidFill>
                  <a:srgbClr val="A7A7A7"/>
                </a:solidFill>
              </a:defRPr>
            </a:lvl1pPr>
          </a:lstStyle>
          <a:p>
            <a:r>
              <a:t>Title Text</a:t>
            </a:r>
          </a:p>
        </p:txBody>
      </p:sp>
      <p:sp>
        <p:nvSpPr>
          <p:cNvPr id="324" name="Body Level One…"/>
          <p:cNvSpPr txBox="1">
            <a:spLocks noGrp="1"/>
          </p:cNvSpPr>
          <p:nvPr>
            <p:ph type="body" idx="1"/>
          </p:nvPr>
        </p:nvSpPr>
        <p:spPr>
          <a:prstGeom prst="rect">
            <a:avLst/>
          </a:prstGeom>
        </p:spPr>
        <p:txBody>
          <a:bodyPr lIns="45699" tIns="45699" rIns="45699" bIns="45699"/>
          <a:lstStyle>
            <a:lvl1pPr marL="457200" indent="-355600" defTabSz="914400">
              <a:buClr>
                <a:srgbClr val="A7A7A7"/>
              </a:buClr>
              <a:buSzPts val="2000"/>
            </a:lvl1pPr>
            <a:lvl2pPr marL="952500" indent="-381000" defTabSz="914400">
              <a:buClr>
                <a:srgbClr val="A7A7A7"/>
              </a:buClr>
              <a:buSzPts val="2000"/>
            </a:lvl2pPr>
            <a:lvl3pPr marL="1507670" indent="-453571" defTabSz="914400">
              <a:buClr>
                <a:srgbClr val="A7A7A7"/>
              </a:buClr>
              <a:buSzPts val="2000"/>
            </a:lvl3pPr>
            <a:lvl4pPr marL="2032000" indent="-508000" defTabSz="914400">
              <a:buClr>
                <a:srgbClr val="A7A7A7"/>
              </a:buClr>
              <a:buSzPts val="2000"/>
            </a:lvl4pPr>
            <a:lvl5pPr marL="2489200" indent="-508000" defTabSz="914400">
              <a:buClr>
                <a:srgbClr val="A7A7A7"/>
              </a:buClr>
              <a:buSzPts val="2000"/>
            </a:lvl5pPr>
          </a:lstStyle>
          <a:p>
            <a:r>
              <a:t>Body Level One</a:t>
            </a:r>
          </a:p>
          <a:p>
            <a:pPr lvl="1"/>
            <a:r>
              <a:t>Body Level Two</a:t>
            </a:r>
          </a:p>
          <a:p>
            <a:pPr lvl="2"/>
            <a:r>
              <a:t>Body Level Three</a:t>
            </a:r>
          </a:p>
          <a:p>
            <a:pPr lvl="3"/>
            <a:r>
              <a:t>Body Level Four</a:t>
            </a:r>
          </a:p>
          <a:p>
            <a:pPr lvl="4"/>
            <a:r>
              <a:t>Body Level Five</a:t>
            </a:r>
          </a:p>
        </p:txBody>
      </p:sp>
      <p:sp>
        <p:nvSpPr>
          <p:cNvPr id="325" name="Rectangle 17"/>
          <p:cNvSpPr txBox="1"/>
          <p:nvPr/>
        </p:nvSpPr>
        <p:spPr>
          <a:xfrm>
            <a:off x="922438" y="6476934"/>
            <a:ext cx="7705416" cy="185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326" name="Picture 18" descr="Picture 18"/>
          <p:cNvPicPr>
            <a:picLocks noChangeAspect="1"/>
          </p:cNvPicPr>
          <p:nvPr/>
        </p:nvPicPr>
        <p:blipFill>
          <a:blip r:embed="rId3"/>
          <a:stretch>
            <a:fillRect/>
          </a:stretch>
        </p:blipFill>
        <p:spPr>
          <a:xfrm>
            <a:off x="580203" y="6505895"/>
            <a:ext cx="319376" cy="204074"/>
          </a:xfrm>
          <a:prstGeom prst="rect">
            <a:avLst/>
          </a:prstGeom>
          <a:ln w="12700">
            <a:miter lim="400000"/>
          </a:ln>
        </p:spPr>
      </p:pic>
      <p:sp>
        <p:nvSpPr>
          <p:cNvPr id="327" name="Slide Number"/>
          <p:cNvSpPr txBox="1">
            <a:spLocks noGrp="1"/>
          </p:cNvSpPr>
          <p:nvPr>
            <p:ph type="sldNum" sz="quarter" idx="2"/>
          </p:nvPr>
        </p:nvSpPr>
        <p:spPr>
          <a:xfrm>
            <a:off x="11591114" y="6488903"/>
            <a:ext cx="231237" cy="231100"/>
          </a:xfrm>
          <a:prstGeom prst="rect">
            <a:avLst/>
          </a:prstGeom>
        </p:spPr>
        <p:txBody>
          <a:bodyPr lIns="45699" tIns="45699" rIns="45699" bIns="45699" anchor="t"/>
          <a:lstStyle>
            <a:lvl1pPr algn="l"/>
          </a:lstStyle>
          <a:p>
            <a:fld id="{86CB4B4D-7CA3-9044-876B-883B54F8677D}" type="slidenum">
              <a:t>‹#›</a:t>
            </a:fld>
            <a:endParaRPr/>
          </a:p>
        </p:txBody>
      </p:sp>
    </p:spTree>
    <p:extLst>
      <p:ext uri="{BB962C8B-B14F-4D97-AF65-F5344CB8AC3E}">
        <p14:creationId xmlns:p14="http://schemas.microsoft.com/office/powerpoint/2010/main" val="161288892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sp>
        <p:nvSpPr>
          <p:cNvPr id="350" name="Title Text"/>
          <p:cNvSpPr txBox="1">
            <a:spLocks noGrp="1"/>
          </p:cNvSpPr>
          <p:nvPr>
            <p:ph type="title"/>
          </p:nvPr>
        </p:nvSpPr>
        <p:spPr>
          <a:xfrm>
            <a:off x="441112" y="365759"/>
            <a:ext cx="11216642" cy="400111"/>
          </a:xfrm>
          <a:prstGeom prst="rect">
            <a:avLst/>
          </a:prstGeom>
        </p:spPr>
        <p:txBody>
          <a:bodyPr anchor="t"/>
          <a:lstStyle>
            <a:lvl1pPr>
              <a:defRPr sz="2600" b="0"/>
            </a:lvl1pPr>
          </a:lstStyle>
          <a:p>
            <a:r>
              <a:t>Title Text</a:t>
            </a:r>
          </a:p>
        </p:txBody>
      </p:sp>
      <p:sp>
        <p:nvSpPr>
          <p:cNvPr id="351" name="Body Level One…"/>
          <p:cNvSpPr txBox="1">
            <a:spLocks noGrp="1"/>
          </p:cNvSpPr>
          <p:nvPr>
            <p:ph type="body" idx="1"/>
          </p:nvPr>
        </p:nvSpPr>
        <p:spPr>
          <a:xfrm>
            <a:off x="487679" y="1669263"/>
            <a:ext cx="11216642" cy="4572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2" name="Slide Number"/>
          <p:cNvSpPr txBox="1">
            <a:spLocks noGrp="1"/>
          </p:cNvSpPr>
          <p:nvPr>
            <p:ph type="sldNum" sz="quarter" idx="2"/>
          </p:nvPr>
        </p:nvSpPr>
        <p:spPr>
          <a:prstGeom prst="rect">
            <a:avLst/>
          </a:prstGeom>
        </p:spPr>
        <p:txBody>
          <a:bodyPr/>
          <a:lstStyle>
            <a:lvl1pPr defTabSz="914400"/>
          </a:lstStyle>
          <a:p>
            <a:fld id="{86CB4B4D-7CA3-9044-876B-883B54F8677D}" type="slidenum">
              <a:t>‹#›</a:t>
            </a:fld>
            <a:endParaRPr/>
          </a:p>
        </p:txBody>
      </p:sp>
    </p:spTree>
    <p:extLst>
      <p:ext uri="{BB962C8B-B14F-4D97-AF65-F5344CB8AC3E}">
        <p14:creationId xmlns:p14="http://schemas.microsoft.com/office/powerpoint/2010/main" val="181182210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3"/>
          <p:cNvGrpSpPr/>
          <p:nvPr userDrawn="1"/>
        </p:nvGrpSpPr>
        <p:grpSpPr>
          <a:xfrm>
            <a:off x="0" y="1"/>
            <a:ext cx="12192001" cy="1155292"/>
            <a:chOff x="0" y="1"/>
            <a:chExt cx="12192001" cy="1155292"/>
          </a:xfrm>
        </p:grpSpPr>
        <p:pic>
          <p:nvPicPr>
            <p:cNvPr id="21" name="Picture 20"/>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7" name="Rectangle 6"/>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err="1">
              <a:solidFill>
                <a:schemeClr val="bg2"/>
              </a:solidFill>
            </a:endParaRPr>
          </a:p>
        </p:txBody>
      </p:sp>
      <p:sp>
        <p:nvSpPr>
          <p:cNvPr id="2"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a:t>Click to edit Master title style</a:t>
            </a:r>
          </a:p>
        </p:txBody>
      </p:sp>
      <p:sp>
        <p:nvSpPr>
          <p:cNvPr id="8" name="Content Placeholder 7"/>
          <p:cNvSpPr>
            <a:spLocks noGrp="1"/>
          </p:cNvSpPr>
          <p:nvPr>
            <p:ph sz="quarter" idx="13"/>
          </p:nvPr>
        </p:nvSpPr>
        <p:spPr>
          <a:xfrm>
            <a:off x="441113" y="1600200"/>
            <a:ext cx="11216640" cy="4572000"/>
          </a:xfrm>
          <a:prstGeom prst="rect">
            <a:avLst/>
          </a:prstGeom>
        </p:spPr>
        <p:txBody>
          <a:bodyPr/>
          <a:lstStyle>
            <a:lvl1pPr>
              <a:buClr>
                <a:schemeClr val="tx2"/>
              </a:buClr>
              <a:buFont typeface="Arial"/>
              <a:buChar char="•"/>
              <a:defRPr>
                <a:solidFill>
                  <a:schemeClr val="tx1"/>
                </a:solidFill>
                <a:latin typeface="Franklin Gothic Book"/>
                <a:cs typeface="Franklin Gothic Book"/>
              </a:defRPr>
            </a:lvl1pPr>
            <a:lvl2pPr>
              <a:buClr>
                <a:srgbClr val="E1261C"/>
              </a:buClr>
              <a:buFont typeface="Arial"/>
              <a:buChar char="•"/>
              <a:defRPr>
                <a:solidFill>
                  <a:schemeClr val="tx1"/>
                </a:solidFill>
                <a:latin typeface="Franklin Gothic Book"/>
                <a:cs typeface="Franklin Gothic Book"/>
              </a:defRPr>
            </a:lvl2pPr>
            <a:lvl3pPr>
              <a:buClr>
                <a:srgbClr val="E1261C"/>
              </a:buClr>
              <a:buFont typeface="Arial"/>
              <a:buChar char="•"/>
              <a:defRPr>
                <a:solidFill>
                  <a:schemeClr val="tx1"/>
                </a:solidFill>
                <a:latin typeface="Franklin Gothic Book"/>
                <a:cs typeface="Franklin Gothic Book"/>
              </a:defRPr>
            </a:lvl3pPr>
            <a:lvl4pPr>
              <a:buClr>
                <a:srgbClr val="E1261C"/>
              </a:buClr>
              <a:buFont typeface="Arial"/>
              <a:buChar char="•"/>
              <a:defRPr>
                <a:solidFill>
                  <a:schemeClr val="tx1"/>
                </a:solidFill>
                <a:latin typeface="Franklin Gothic Book"/>
                <a:cs typeface="Franklin Gothic Book"/>
              </a:defRPr>
            </a:lvl4pPr>
            <a:lvl5pPr>
              <a:buClr>
                <a:srgbClr val="E1261C"/>
              </a:buClr>
              <a:buFont typeface="Arial"/>
              <a:buChar char="•"/>
              <a:defRPr>
                <a:solidFill>
                  <a:schemeClr val="tx1"/>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a:p>
        </p:txBody>
      </p:sp>
      <p:sp>
        <p:nvSpPr>
          <p:cNvPr id="18" name="Rectangle 17"/>
          <p:cNvSpPr/>
          <p:nvPr userDrawn="1"/>
        </p:nvSpPr>
        <p:spPr>
          <a:xfrm>
            <a:off x="899578" y="6476935"/>
            <a:ext cx="7751135" cy="261610"/>
          </a:xfrm>
          <a:prstGeom prst="rect">
            <a:avLst/>
          </a:prstGeom>
        </p:spPr>
        <p:txBody>
          <a:bodyPr wrap="square">
            <a:spAutoFit/>
          </a:bodyPr>
          <a:lstStyle/>
          <a:p>
            <a:r>
              <a:rPr lang="en-US" sz="1050">
                <a:solidFill>
                  <a:schemeClr val="bg1"/>
                </a:solidFill>
                <a:latin typeface="Franklin Gothic Book" charset="0"/>
                <a:ea typeface="Franklin Gothic Book" charset="0"/>
                <a:cs typeface="Franklin Gothic Book" charset="0"/>
              </a:rPr>
              <a:t>Out of Home Advertising Association of America </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spTree>
    <p:extLst>
      <p:ext uri="{BB962C8B-B14F-4D97-AF65-F5344CB8AC3E}">
        <p14:creationId xmlns:p14="http://schemas.microsoft.com/office/powerpoint/2010/main" val="659715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0" i="0">
                <a:solidFill>
                  <a:schemeClr val="accent1"/>
                </a:solidFill>
                <a:latin typeface="Helvetica Light" panose="020B0403020202020204" pitchFamily="34" charset="0"/>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0" i="0">
                <a:latin typeface="Helvetica Light" panose="020B0403020202020204" pitchFamily="34" charset="0"/>
                <a:ea typeface="Helvetica Light" panose="020B0403020202020204" pitchFamily="34"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b="0" i="0">
                <a:solidFill>
                  <a:schemeClr val="tx2"/>
                </a:solidFill>
                <a:latin typeface="Helvetica Light" panose="020B0403020202020204" pitchFamily="34" charset="0"/>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Tree>
    <p:extLst>
      <p:ext uri="{BB962C8B-B14F-4D97-AF65-F5344CB8AC3E}">
        <p14:creationId xmlns:p14="http://schemas.microsoft.com/office/powerpoint/2010/main" val="3025969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py">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0" i="0">
                <a:solidFill>
                  <a:schemeClr val="accent1"/>
                </a:solidFill>
                <a:latin typeface="Helvetica Light" panose="020B0403020202020204" pitchFamily="34" charset="0"/>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0" i="0">
                <a:latin typeface="Helvetica Light" panose="020B0403020202020204" pitchFamily="34" charset="0"/>
                <a:ea typeface="Helvetica Light" panose="020B0403020202020204" pitchFamily="34"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p:nvPr>
        </p:nvSpPr>
        <p:spPr>
          <a:xfrm>
            <a:off x="177449" y="1634068"/>
            <a:ext cx="11402836" cy="4129617"/>
          </a:xfrm>
          <a:prstGeom prst="rect">
            <a:avLst/>
          </a:prstGeom>
        </p:spPr>
        <p:txBody>
          <a:bodyPr/>
          <a:lstStyle>
            <a:lvl1pPr marL="307840" indent="-228594">
              <a:lnSpc>
                <a:spcPct val="120000"/>
              </a:lnSpc>
              <a:spcBef>
                <a:spcPts val="0"/>
              </a:spcBef>
              <a:buClr>
                <a:schemeClr val="accent1"/>
              </a:buClr>
              <a:buFont typeface="Arial" charset="0"/>
              <a:buChar char="•"/>
              <a:defRPr sz="1400" b="0" i="0">
                <a:latin typeface="Helvetica Light" panose="020B0403020202020204" pitchFamily="34" charset="0"/>
              </a:defRPr>
            </a:lvl1pPr>
            <a:lvl2pPr marL="841227" indent="-228594">
              <a:lnSpc>
                <a:spcPct val="120000"/>
              </a:lnSpc>
              <a:spcBef>
                <a:spcPts val="0"/>
              </a:spcBef>
              <a:buClr>
                <a:schemeClr val="accent1"/>
              </a:buClr>
              <a:buFont typeface="Arial" charset="0"/>
              <a:buChar char="•"/>
              <a:defRPr sz="1400" b="0" i="0">
                <a:latin typeface="Helvetica Light" panose="020B0403020202020204" pitchFamily="34" charset="0"/>
              </a:defRPr>
            </a:lvl2pPr>
            <a:lvl3pPr marL="1374614" indent="-228594">
              <a:lnSpc>
                <a:spcPct val="120000"/>
              </a:lnSpc>
              <a:spcBef>
                <a:spcPts val="0"/>
              </a:spcBef>
              <a:buClr>
                <a:schemeClr val="accent1"/>
              </a:buClr>
              <a:buFont typeface="Arial" charset="0"/>
              <a:buChar char="•"/>
              <a:defRPr sz="1400" b="0" i="0">
                <a:latin typeface="Helvetica Light" panose="020B0403020202020204" pitchFamily="34" charset="0"/>
              </a:defRPr>
            </a:lvl3pPr>
            <a:lvl4pPr marL="1984198" indent="-228594">
              <a:lnSpc>
                <a:spcPct val="120000"/>
              </a:lnSpc>
              <a:spcBef>
                <a:spcPts val="0"/>
              </a:spcBef>
              <a:buClr>
                <a:schemeClr val="accent1"/>
              </a:buClr>
              <a:buFont typeface="Arial" charset="0"/>
              <a:buChar char="•"/>
              <a:defRPr sz="1400" b="0" i="0">
                <a:latin typeface="Helvetica Light" panose="020B0403020202020204" pitchFamily="34" charset="0"/>
              </a:defRPr>
            </a:lvl4pPr>
            <a:lvl5pPr marL="2593783" indent="-228594">
              <a:lnSpc>
                <a:spcPct val="120000"/>
              </a:lnSpc>
              <a:spcBef>
                <a:spcPts val="0"/>
              </a:spcBef>
              <a:buClr>
                <a:schemeClr val="accent1"/>
              </a:buClr>
              <a:buFont typeface="Arial" charset="0"/>
              <a:buChar char="•"/>
              <a:defRPr sz="1400"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30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py w Header">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6032"/>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9" y="1634067"/>
            <a:ext cx="11402836"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6" name="Text Placeholder 2"/>
          <p:cNvSpPr>
            <a:spLocks noGrp="1"/>
          </p:cNvSpPr>
          <p:nvPr>
            <p:ph type="body" sz="quarter" idx="13"/>
          </p:nvPr>
        </p:nvSpPr>
        <p:spPr>
          <a:xfrm>
            <a:off x="177447" y="2118591"/>
            <a:ext cx="11402836" cy="4311237"/>
          </a:xfrm>
          <a:prstGeom prst="rect">
            <a:avLst/>
          </a:prstGeom>
        </p:spPr>
        <p:txBody>
          <a:bodyPr/>
          <a:lstStyle>
            <a:lvl1pPr marL="228594" marR="0" indent="-228594" algn="l" defTabSz="609585" rtl="0" eaLnBrk="1" fontAlgn="auto" latinLnBrk="0" hangingPunct="1">
              <a:lnSpc>
                <a:spcPct val="100000"/>
              </a:lnSpc>
              <a:spcBef>
                <a:spcPct val="2000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228594" marR="0" lvl="0" indent="-228594" algn="l" defTabSz="609585" rtl="0" eaLnBrk="1" fontAlgn="auto" latinLnBrk="0" hangingPunct="1">
              <a:lnSpc>
                <a:spcPct val="100000"/>
              </a:lnSpc>
              <a:spcBef>
                <a:spcPct val="20000"/>
              </a:spcBef>
              <a:spcAft>
                <a:spcPts val="0"/>
              </a:spcAft>
              <a:buClr>
                <a:schemeClr val="accent1"/>
              </a:buClr>
              <a:buSzTx/>
              <a:buFont typeface="Arial" charset="0"/>
              <a:buChar char="•"/>
              <a:tabLst/>
              <a:defRPr/>
            </a:pPr>
            <a:r>
              <a:rPr lang="en-US"/>
              <a:t>Click to edit Master text styles</a:t>
            </a:r>
          </a:p>
          <a:p>
            <a:pPr marL="228594" marR="0" lvl="0" indent="-228594" algn="l" defTabSz="609585" rtl="0" eaLnBrk="1" fontAlgn="auto" latinLnBrk="0" hangingPunct="1">
              <a:lnSpc>
                <a:spcPct val="100000"/>
              </a:lnSpc>
              <a:spcBef>
                <a:spcPct val="2000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1360582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copy block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9" y="1634067"/>
            <a:ext cx="11402836"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6" name="Text Placeholder 2"/>
          <p:cNvSpPr>
            <a:spLocks noGrp="1"/>
          </p:cNvSpPr>
          <p:nvPr>
            <p:ph type="body" sz="quarter" idx="13"/>
          </p:nvPr>
        </p:nvSpPr>
        <p:spPr>
          <a:xfrm>
            <a:off x="177447" y="2118589"/>
            <a:ext cx="11402836"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7" name="Text Placeholder 2"/>
          <p:cNvSpPr>
            <a:spLocks noGrp="1"/>
          </p:cNvSpPr>
          <p:nvPr>
            <p:ph type="body" sz="quarter" idx="14" hasCustomPrompt="1"/>
          </p:nvPr>
        </p:nvSpPr>
        <p:spPr>
          <a:xfrm>
            <a:off x="177447" y="3161747"/>
            <a:ext cx="11402836"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8" name="Text Placeholder 2"/>
          <p:cNvSpPr>
            <a:spLocks noGrp="1"/>
          </p:cNvSpPr>
          <p:nvPr>
            <p:ph type="body" sz="quarter" idx="15"/>
          </p:nvPr>
        </p:nvSpPr>
        <p:spPr>
          <a:xfrm>
            <a:off x="177446" y="3646269"/>
            <a:ext cx="11402836"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4270666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2 copy blocks 2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8" y="163406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6" name="Text Placeholder 2"/>
          <p:cNvSpPr>
            <a:spLocks noGrp="1"/>
          </p:cNvSpPr>
          <p:nvPr>
            <p:ph type="body" sz="quarter" idx="13"/>
          </p:nvPr>
        </p:nvSpPr>
        <p:spPr>
          <a:xfrm>
            <a:off x="177448" y="2118589"/>
            <a:ext cx="5486400" cy="4267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6073505" y="163406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14" name="Text Placeholder 2"/>
          <p:cNvSpPr>
            <a:spLocks noGrp="1"/>
          </p:cNvSpPr>
          <p:nvPr>
            <p:ph type="body" sz="quarter" idx="15"/>
          </p:nvPr>
        </p:nvSpPr>
        <p:spPr>
          <a:xfrm>
            <a:off x="6073504" y="2118589"/>
            <a:ext cx="5486400" cy="4267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2310110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4 copy blocks 2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8" y="163406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6" name="Text Placeholder 2"/>
          <p:cNvSpPr>
            <a:spLocks noGrp="1"/>
          </p:cNvSpPr>
          <p:nvPr>
            <p:ph type="body" sz="quarter" idx="13"/>
          </p:nvPr>
        </p:nvSpPr>
        <p:spPr>
          <a:xfrm>
            <a:off x="177448" y="2118589"/>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6073505" y="163406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14" name="Text Placeholder 2"/>
          <p:cNvSpPr>
            <a:spLocks noGrp="1"/>
          </p:cNvSpPr>
          <p:nvPr>
            <p:ph type="body" sz="quarter" idx="15"/>
          </p:nvPr>
        </p:nvSpPr>
        <p:spPr>
          <a:xfrm>
            <a:off x="6073504" y="2118589"/>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0" name="Text Placeholder 2"/>
          <p:cNvSpPr>
            <a:spLocks noGrp="1"/>
          </p:cNvSpPr>
          <p:nvPr>
            <p:ph type="body" sz="quarter" idx="16" hasCustomPrompt="1"/>
          </p:nvPr>
        </p:nvSpPr>
        <p:spPr>
          <a:xfrm>
            <a:off x="177447" y="334433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11" name="Text Placeholder 2"/>
          <p:cNvSpPr>
            <a:spLocks noGrp="1"/>
          </p:cNvSpPr>
          <p:nvPr>
            <p:ph type="body" sz="quarter" idx="17"/>
          </p:nvPr>
        </p:nvSpPr>
        <p:spPr>
          <a:xfrm>
            <a:off x="177447" y="3828859"/>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5" name="Text Placeholder 2"/>
          <p:cNvSpPr>
            <a:spLocks noGrp="1"/>
          </p:cNvSpPr>
          <p:nvPr>
            <p:ph type="body" sz="quarter" idx="18" hasCustomPrompt="1"/>
          </p:nvPr>
        </p:nvSpPr>
        <p:spPr>
          <a:xfrm>
            <a:off x="6073504" y="334433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17" name="Text Placeholder 2"/>
          <p:cNvSpPr>
            <a:spLocks noGrp="1"/>
          </p:cNvSpPr>
          <p:nvPr>
            <p:ph type="body" sz="quarter" idx="19"/>
          </p:nvPr>
        </p:nvSpPr>
        <p:spPr>
          <a:xfrm>
            <a:off x="6073503" y="3828859"/>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78996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dirty="0">
                <a:solidFill>
                  <a:schemeClr val="bg1"/>
                </a:solidFill>
                <a:latin typeface="Franklin Gothic Medium" charset="0"/>
                <a:ea typeface="Franklin Gothic Medium" charset="0"/>
                <a:cs typeface="Franklin Gothic Medium" charset="0"/>
              </a:rPr>
              <a:t>Section heading 1</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2457" y="4998298"/>
            <a:ext cx="1284978" cy="821071"/>
          </a:xfrm>
          <a:prstGeom prst="rect">
            <a:avLst/>
          </a:prstGeom>
        </p:spPr>
      </p:pic>
    </p:spTree>
    <p:extLst>
      <p:ext uri="{BB962C8B-B14F-4D97-AF65-F5344CB8AC3E}">
        <p14:creationId xmlns:p14="http://schemas.microsoft.com/office/powerpoint/2010/main" val="13963861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2 copy blocks + 1 photo">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6076951" y="1634067"/>
            <a:ext cx="5503333" cy="4900084"/>
          </a:xfrm>
          <a:prstGeom prst="rect">
            <a:avLst/>
          </a:prstGeom>
        </p:spPr>
        <p:txBody>
          <a:bodyPr/>
          <a:lstStyle/>
          <a:p>
            <a:endParaRPr lang="en-US"/>
          </a:p>
        </p:txBody>
      </p:sp>
      <p:sp>
        <p:nvSpPr>
          <p:cNvPr id="16" name="Text Placeholder 15"/>
          <p:cNvSpPr>
            <a:spLocks noGrp="1"/>
          </p:cNvSpPr>
          <p:nvPr>
            <p:ph type="body" sz="quarter" idx="11" hasCustomPrompt="1"/>
          </p:nvPr>
        </p:nvSpPr>
        <p:spPr>
          <a:xfrm>
            <a:off x="177448"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8" y="163406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6" name="Text Placeholder 2"/>
          <p:cNvSpPr>
            <a:spLocks noGrp="1"/>
          </p:cNvSpPr>
          <p:nvPr>
            <p:ph type="body" sz="quarter" idx="13"/>
          </p:nvPr>
        </p:nvSpPr>
        <p:spPr>
          <a:xfrm>
            <a:off x="177448" y="2118589"/>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0" name="Text Placeholder 2"/>
          <p:cNvSpPr>
            <a:spLocks noGrp="1"/>
          </p:cNvSpPr>
          <p:nvPr>
            <p:ph type="body" sz="quarter" idx="16" hasCustomPrompt="1"/>
          </p:nvPr>
        </p:nvSpPr>
        <p:spPr>
          <a:xfrm>
            <a:off x="177447" y="334433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11" name="Text Placeholder 2"/>
          <p:cNvSpPr>
            <a:spLocks noGrp="1"/>
          </p:cNvSpPr>
          <p:nvPr>
            <p:ph type="body" sz="quarter" idx="17"/>
          </p:nvPr>
        </p:nvSpPr>
        <p:spPr>
          <a:xfrm>
            <a:off x="177447" y="3828859"/>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322687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3 copy block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9" y="1634067"/>
            <a:ext cx="11402836"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6" name="Text Placeholder 2"/>
          <p:cNvSpPr>
            <a:spLocks noGrp="1"/>
          </p:cNvSpPr>
          <p:nvPr>
            <p:ph type="body" sz="quarter" idx="13"/>
          </p:nvPr>
        </p:nvSpPr>
        <p:spPr>
          <a:xfrm>
            <a:off x="177447" y="2118589"/>
            <a:ext cx="11402836"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7" name="Text Placeholder 2"/>
          <p:cNvSpPr>
            <a:spLocks noGrp="1"/>
          </p:cNvSpPr>
          <p:nvPr>
            <p:ph type="body" sz="quarter" idx="14" hasCustomPrompt="1"/>
          </p:nvPr>
        </p:nvSpPr>
        <p:spPr>
          <a:xfrm>
            <a:off x="177447" y="3161747"/>
            <a:ext cx="11402836"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8" name="Text Placeholder 2"/>
          <p:cNvSpPr>
            <a:spLocks noGrp="1"/>
          </p:cNvSpPr>
          <p:nvPr>
            <p:ph type="body" sz="quarter" idx="15"/>
          </p:nvPr>
        </p:nvSpPr>
        <p:spPr>
          <a:xfrm>
            <a:off x="177446" y="3646269"/>
            <a:ext cx="11402836"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0" name="Text Placeholder 2"/>
          <p:cNvSpPr>
            <a:spLocks noGrp="1"/>
          </p:cNvSpPr>
          <p:nvPr>
            <p:ph type="body" sz="quarter" idx="16" hasCustomPrompt="1"/>
          </p:nvPr>
        </p:nvSpPr>
        <p:spPr>
          <a:xfrm>
            <a:off x="177446" y="4638642"/>
            <a:ext cx="11402836"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p:txBody>
      </p:sp>
      <p:sp>
        <p:nvSpPr>
          <p:cNvPr id="11" name="Text Placeholder 2"/>
          <p:cNvSpPr>
            <a:spLocks noGrp="1"/>
          </p:cNvSpPr>
          <p:nvPr>
            <p:ph type="body" sz="quarter" idx="17"/>
          </p:nvPr>
        </p:nvSpPr>
        <p:spPr>
          <a:xfrm>
            <a:off x="177445" y="5123164"/>
            <a:ext cx="11402836"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427824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3 copy blocks 3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8" y="1634067"/>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6" name="Text Placeholder 2"/>
          <p:cNvSpPr>
            <a:spLocks noGrp="1"/>
          </p:cNvSpPr>
          <p:nvPr>
            <p:ph type="body" sz="quarter" idx="13"/>
          </p:nvPr>
        </p:nvSpPr>
        <p:spPr>
          <a:xfrm>
            <a:off x="177447" y="2118589"/>
            <a:ext cx="3535680" cy="4267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4111343" y="1634067"/>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4" name="Text Placeholder 2"/>
          <p:cNvSpPr>
            <a:spLocks noGrp="1"/>
          </p:cNvSpPr>
          <p:nvPr>
            <p:ph type="body" sz="quarter" idx="15"/>
          </p:nvPr>
        </p:nvSpPr>
        <p:spPr>
          <a:xfrm>
            <a:off x="4111341" y="2118589"/>
            <a:ext cx="3535680" cy="4267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5" name="Text Placeholder 2"/>
          <p:cNvSpPr>
            <a:spLocks noGrp="1"/>
          </p:cNvSpPr>
          <p:nvPr>
            <p:ph type="body" sz="quarter" idx="16" hasCustomPrompt="1"/>
          </p:nvPr>
        </p:nvSpPr>
        <p:spPr>
          <a:xfrm>
            <a:off x="8045240" y="1634067"/>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7" name="Text Placeholder 2"/>
          <p:cNvSpPr>
            <a:spLocks noGrp="1"/>
          </p:cNvSpPr>
          <p:nvPr>
            <p:ph type="body" sz="quarter" idx="17"/>
          </p:nvPr>
        </p:nvSpPr>
        <p:spPr>
          <a:xfrm>
            <a:off x="8045239" y="2118589"/>
            <a:ext cx="3535680" cy="4267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040773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6 copy blocks 3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77448" y="1634067"/>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6" name="Text Placeholder 2"/>
          <p:cNvSpPr>
            <a:spLocks noGrp="1"/>
          </p:cNvSpPr>
          <p:nvPr>
            <p:ph type="body" sz="quarter" idx="13"/>
          </p:nvPr>
        </p:nvSpPr>
        <p:spPr>
          <a:xfrm>
            <a:off x="177447" y="2118589"/>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4111343" y="1634067"/>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4" name="Text Placeholder 2"/>
          <p:cNvSpPr>
            <a:spLocks noGrp="1"/>
          </p:cNvSpPr>
          <p:nvPr>
            <p:ph type="body" sz="quarter" idx="15"/>
          </p:nvPr>
        </p:nvSpPr>
        <p:spPr>
          <a:xfrm>
            <a:off x="4111341" y="2118589"/>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5" name="Text Placeholder 2"/>
          <p:cNvSpPr>
            <a:spLocks noGrp="1"/>
          </p:cNvSpPr>
          <p:nvPr>
            <p:ph type="body" sz="quarter" idx="16" hasCustomPrompt="1"/>
          </p:nvPr>
        </p:nvSpPr>
        <p:spPr>
          <a:xfrm>
            <a:off x="8045240" y="1634067"/>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7" name="Text Placeholder 2"/>
          <p:cNvSpPr>
            <a:spLocks noGrp="1"/>
          </p:cNvSpPr>
          <p:nvPr>
            <p:ph type="body" sz="quarter" idx="17"/>
          </p:nvPr>
        </p:nvSpPr>
        <p:spPr>
          <a:xfrm>
            <a:off x="8045239" y="2118589"/>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1" name="Text Placeholder 2"/>
          <p:cNvSpPr>
            <a:spLocks noGrp="1"/>
          </p:cNvSpPr>
          <p:nvPr>
            <p:ph type="body" sz="quarter" idx="18" hasCustomPrompt="1"/>
          </p:nvPr>
        </p:nvSpPr>
        <p:spPr>
          <a:xfrm>
            <a:off x="177448" y="3561803"/>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8" name="Text Placeholder 2"/>
          <p:cNvSpPr>
            <a:spLocks noGrp="1"/>
          </p:cNvSpPr>
          <p:nvPr>
            <p:ph type="body" sz="quarter" idx="19"/>
          </p:nvPr>
        </p:nvSpPr>
        <p:spPr>
          <a:xfrm>
            <a:off x="177447" y="4046325"/>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9" name="Text Placeholder 2"/>
          <p:cNvSpPr>
            <a:spLocks noGrp="1"/>
          </p:cNvSpPr>
          <p:nvPr>
            <p:ph type="body" sz="quarter" idx="20" hasCustomPrompt="1"/>
          </p:nvPr>
        </p:nvSpPr>
        <p:spPr>
          <a:xfrm>
            <a:off x="4111343" y="3561803"/>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20" name="Text Placeholder 2"/>
          <p:cNvSpPr>
            <a:spLocks noGrp="1"/>
          </p:cNvSpPr>
          <p:nvPr>
            <p:ph type="body" sz="quarter" idx="21"/>
          </p:nvPr>
        </p:nvSpPr>
        <p:spPr>
          <a:xfrm>
            <a:off x="4111341" y="4046325"/>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21" name="Text Placeholder 2"/>
          <p:cNvSpPr>
            <a:spLocks noGrp="1"/>
          </p:cNvSpPr>
          <p:nvPr>
            <p:ph type="body" sz="quarter" idx="22" hasCustomPrompt="1"/>
          </p:nvPr>
        </p:nvSpPr>
        <p:spPr>
          <a:xfrm>
            <a:off x="8045240" y="3561803"/>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22" name="Text Placeholder 2"/>
          <p:cNvSpPr>
            <a:spLocks noGrp="1"/>
          </p:cNvSpPr>
          <p:nvPr>
            <p:ph type="body" sz="quarter" idx="23"/>
          </p:nvPr>
        </p:nvSpPr>
        <p:spPr>
          <a:xfrm>
            <a:off x="8045239" y="4046325"/>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2303933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4" name="Picture Placeholder 3"/>
          <p:cNvSpPr>
            <a:spLocks noGrp="1"/>
          </p:cNvSpPr>
          <p:nvPr>
            <p:ph type="pic" sz="quarter" idx="12"/>
          </p:nvPr>
        </p:nvSpPr>
        <p:spPr>
          <a:xfrm>
            <a:off x="177801" y="1543051"/>
            <a:ext cx="11402484" cy="4857749"/>
          </a:xfrm>
          <a:prstGeom prst="rect">
            <a:avLst/>
          </a:prstGeom>
        </p:spPr>
        <p:txBody>
          <a:bodyPr/>
          <a:lstStyle/>
          <a:p>
            <a:endParaRPr lang="en-US"/>
          </a:p>
        </p:txBody>
      </p:sp>
    </p:spTree>
    <p:extLst>
      <p:ext uri="{BB962C8B-B14F-4D97-AF65-F5344CB8AC3E}">
        <p14:creationId xmlns:p14="http://schemas.microsoft.com/office/powerpoint/2010/main" val="792677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header + copy">
    <p:spTree>
      <p:nvGrpSpPr>
        <p:cNvPr id="1" name=""/>
        <p:cNvGrpSpPr/>
        <p:nvPr/>
      </p:nvGrpSpPr>
      <p:grpSpPr>
        <a:xfrm>
          <a:off x="0" y="0"/>
          <a:ext cx="0" cy="0"/>
          <a:chOff x="0" y="0"/>
          <a:chExt cx="0" cy="0"/>
        </a:xfrm>
      </p:grpSpPr>
      <p:sp>
        <p:nvSpPr>
          <p:cNvPr id="2" name="Text Placeholder 15"/>
          <p:cNvSpPr>
            <a:spLocks noGrp="1"/>
          </p:cNvSpPr>
          <p:nvPr>
            <p:ph type="body" sz="quarter" idx="11" hasCustomPrompt="1"/>
          </p:nvPr>
        </p:nvSpPr>
        <p:spPr>
          <a:xfrm>
            <a:off x="177447" y="265587"/>
            <a:ext cx="48768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77448" y="518160"/>
            <a:ext cx="5486400" cy="814744"/>
          </a:xfrm>
          <a:prstGeom prst="rect">
            <a:avLst/>
          </a:prstGeom>
        </p:spPr>
        <p:txBody>
          <a:bodyPr/>
          <a:lstStyle>
            <a:lvl1pPr>
              <a:defRPr sz="24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77448" y="1332905"/>
            <a:ext cx="5486400" cy="858569"/>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7" name="Text Placeholder 6"/>
          <p:cNvSpPr>
            <a:spLocks noGrp="1"/>
          </p:cNvSpPr>
          <p:nvPr>
            <p:ph type="body" sz="quarter" idx="12"/>
          </p:nvPr>
        </p:nvSpPr>
        <p:spPr>
          <a:xfrm>
            <a:off x="6051552" y="518585"/>
            <a:ext cx="5538193" cy="6106225"/>
          </a:xfrm>
          <a:prstGeom prst="rect">
            <a:avLst/>
          </a:prstGeom>
        </p:spPr>
        <p:txBody>
          <a:bodyPr/>
          <a:lstStyle>
            <a:lvl1pPr>
              <a:buClr>
                <a:schemeClr val="accent1"/>
              </a:buClr>
              <a:defRPr sz="1400" baseline="0"/>
            </a:lvl1pPr>
            <a:lvl2pPr>
              <a:buClr>
                <a:schemeClr val="accent1"/>
              </a:buClr>
              <a:defRPr sz="1400"/>
            </a:lvl2pPr>
            <a:lvl3pPr>
              <a:buClr>
                <a:schemeClr val="accent1"/>
              </a:buClr>
              <a:defRPr sz="1400"/>
            </a:lvl3pPr>
            <a:lvl4pPr>
              <a:buClr>
                <a:schemeClr val="accent1"/>
              </a:buClr>
              <a:defRPr sz="1400"/>
            </a:lvl4pPr>
            <a:lvl5pPr>
              <a:buClr>
                <a:schemeClr val="accent1"/>
              </a:buClr>
              <a:defRPr sz="1400"/>
            </a:lvl5pPr>
          </a:lstStyle>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3055631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1/2 header +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6083300" y="518584"/>
            <a:ext cx="5486400" cy="6129867"/>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77447" y="265587"/>
            <a:ext cx="48768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77448" y="518160"/>
            <a:ext cx="5486400" cy="814744"/>
          </a:xfrm>
          <a:prstGeom prst="rect">
            <a:avLst/>
          </a:prstGeom>
        </p:spPr>
        <p:txBody>
          <a:bodyPr/>
          <a:lstStyle>
            <a:lvl1pPr>
              <a:defRPr sz="24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77448" y="1332905"/>
            <a:ext cx="5486400" cy="858569"/>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Tree>
    <p:extLst>
      <p:ext uri="{BB962C8B-B14F-4D97-AF65-F5344CB8AC3E}">
        <p14:creationId xmlns:p14="http://schemas.microsoft.com/office/powerpoint/2010/main" val="2976964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 header + copy +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6083300" y="518584"/>
            <a:ext cx="5486400" cy="6129867"/>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77447" y="265587"/>
            <a:ext cx="48768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77448" y="518160"/>
            <a:ext cx="5486400" cy="814744"/>
          </a:xfrm>
          <a:prstGeom prst="rect">
            <a:avLst/>
          </a:prstGeom>
        </p:spPr>
        <p:txBody>
          <a:bodyPr/>
          <a:lstStyle>
            <a:lvl1pPr>
              <a:defRPr sz="24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77448" y="1332905"/>
            <a:ext cx="5486400"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9" name="Text Placeholder 2"/>
          <p:cNvSpPr>
            <a:spLocks noGrp="1"/>
          </p:cNvSpPr>
          <p:nvPr>
            <p:ph type="body" sz="quarter" idx="12" hasCustomPrompt="1"/>
          </p:nvPr>
        </p:nvSpPr>
        <p:spPr>
          <a:xfrm>
            <a:off x="177448" y="2015073"/>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0" name="Text Placeholder 2"/>
          <p:cNvSpPr>
            <a:spLocks noGrp="1"/>
          </p:cNvSpPr>
          <p:nvPr>
            <p:ph type="body" sz="quarter" idx="13"/>
          </p:nvPr>
        </p:nvSpPr>
        <p:spPr>
          <a:xfrm>
            <a:off x="177448" y="2499595"/>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1" name="Text Placeholder 2"/>
          <p:cNvSpPr>
            <a:spLocks noGrp="1"/>
          </p:cNvSpPr>
          <p:nvPr>
            <p:ph type="body" sz="quarter" idx="16" hasCustomPrompt="1"/>
          </p:nvPr>
        </p:nvSpPr>
        <p:spPr>
          <a:xfrm>
            <a:off x="177447" y="3482867"/>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2" name="Text Placeholder 2"/>
          <p:cNvSpPr>
            <a:spLocks noGrp="1"/>
          </p:cNvSpPr>
          <p:nvPr>
            <p:ph type="body" sz="quarter" idx="17"/>
          </p:nvPr>
        </p:nvSpPr>
        <p:spPr>
          <a:xfrm>
            <a:off x="177447" y="3967389"/>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8" hasCustomPrompt="1"/>
          </p:nvPr>
        </p:nvSpPr>
        <p:spPr>
          <a:xfrm>
            <a:off x="177447" y="4961201"/>
            <a:ext cx="548640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4" name="Text Placeholder 2"/>
          <p:cNvSpPr>
            <a:spLocks noGrp="1"/>
          </p:cNvSpPr>
          <p:nvPr>
            <p:ph type="body" sz="quarter" idx="19"/>
          </p:nvPr>
        </p:nvSpPr>
        <p:spPr>
          <a:xfrm>
            <a:off x="177447" y="5445723"/>
            <a:ext cx="5486400" cy="9144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2400820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1/3 header + copy">
    <p:spTree>
      <p:nvGrpSpPr>
        <p:cNvPr id="1" name=""/>
        <p:cNvGrpSpPr/>
        <p:nvPr/>
      </p:nvGrpSpPr>
      <p:grpSpPr>
        <a:xfrm>
          <a:off x="0" y="0"/>
          <a:ext cx="0" cy="0"/>
          <a:chOff x="0" y="0"/>
          <a:chExt cx="0" cy="0"/>
        </a:xfrm>
      </p:grpSpPr>
      <p:sp>
        <p:nvSpPr>
          <p:cNvPr id="2" name="Text Placeholder 15"/>
          <p:cNvSpPr>
            <a:spLocks noGrp="1"/>
          </p:cNvSpPr>
          <p:nvPr>
            <p:ph type="body" sz="quarter" idx="11" hasCustomPrompt="1"/>
          </p:nvPr>
        </p:nvSpPr>
        <p:spPr>
          <a:xfrm>
            <a:off x="177447" y="265587"/>
            <a:ext cx="36576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77448" y="518160"/>
            <a:ext cx="3560064" cy="814744"/>
          </a:xfrm>
          <a:prstGeom prst="rect">
            <a:avLst/>
          </a:prstGeom>
        </p:spPr>
        <p:txBody>
          <a:bodyPr/>
          <a:lstStyle>
            <a:lvl1pPr>
              <a:defRPr sz="24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77448" y="1332904"/>
            <a:ext cx="3560064" cy="750539"/>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6" name="Text Placeholder 5"/>
          <p:cNvSpPr>
            <a:spLocks noGrp="1"/>
          </p:cNvSpPr>
          <p:nvPr>
            <p:ph type="body" sz="quarter" idx="15"/>
          </p:nvPr>
        </p:nvSpPr>
        <p:spPr>
          <a:xfrm>
            <a:off x="4102100" y="518584"/>
            <a:ext cx="7467600" cy="6129867"/>
          </a:xfrm>
          <a:prstGeom prst="rect">
            <a:avLst/>
          </a:prstGeom>
        </p:spPr>
        <p:txBody>
          <a:bodyPr/>
          <a:lstStyle>
            <a:lvl1pPr>
              <a:buClr>
                <a:schemeClr val="accent1"/>
              </a:buClr>
              <a:defRPr sz="1400"/>
            </a:lvl1pPr>
            <a:lvl2pPr>
              <a:buClr>
                <a:schemeClr val="accent1"/>
              </a:buClr>
              <a:defRPr sz="1400"/>
            </a:lvl2pPr>
            <a:lvl3pPr>
              <a:buClr>
                <a:schemeClr val="accent1"/>
              </a:buClr>
              <a:defRPr sz="1400"/>
            </a:lvl3pPr>
            <a:lvl4pPr>
              <a:buClr>
                <a:schemeClr val="accent1"/>
              </a:buClr>
              <a:defRPr sz="1400"/>
            </a:lvl4pPr>
            <a:lvl5pPr>
              <a:buClr>
                <a:schemeClr val="accent1"/>
              </a:buClr>
              <a:defRPr sz="1400"/>
            </a:lvl5pPr>
          </a:lstStyle>
          <a:p>
            <a:pPr lvl="0"/>
            <a:r>
              <a:rPr lang="en-US"/>
              <a:t>Click to edit Master text styles</a:t>
            </a:r>
          </a:p>
        </p:txBody>
      </p:sp>
    </p:spTree>
    <p:extLst>
      <p:ext uri="{BB962C8B-B14F-4D97-AF65-F5344CB8AC3E}">
        <p14:creationId xmlns:p14="http://schemas.microsoft.com/office/powerpoint/2010/main" val="3660029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1/3 header + photo">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4101732" y="518584"/>
            <a:ext cx="7467969" cy="6129867"/>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77447" y="265587"/>
            <a:ext cx="36576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77448" y="518160"/>
            <a:ext cx="3560064" cy="814744"/>
          </a:xfrm>
          <a:prstGeom prst="rect">
            <a:avLst/>
          </a:prstGeom>
        </p:spPr>
        <p:txBody>
          <a:bodyPr/>
          <a:lstStyle>
            <a:lvl1pPr>
              <a:defRPr sz="24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77448" y="1332904"/>
            <a:ext cx="3560064" cy="750539"/>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Tree>
    <p:extLst>
      <p:ext uri="{BB962C8B-B14F-4D97-AF65-F5344CB8AC3E}">
        <p14:creationId xmlns:p14="http://schemas.microsoft.com/office/powerpoint/2010/main" val="294829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dirty="0">
                <a:solidFill>
                  <a:schemeClr val="bg1"/>
                </a:solidFill>
                <a:latin typeface="Franklin Gothic Medium" charset="0"/>
                <a:ea typeface="Franklin Gothic Medium" charset="0"/>
                <a:cs typeface="Franklin Gothic Medium" charset="0"/>
              </a:rPr>
              <a:t>Section heading 1</a:t>
            </a:r>
            <a:endParaRPr lang="en-US" dirty="0"/>
          </a:p>
        </p:txBody>
      </p:sp>
      <p:grpSp>
        <p:nvGrpSpPr>
          <p:cNvPr id="9" name="Group 8"/>
          <p:cNvGrpSpPr/>
          <p:nvPr userDrawn="1"/>
        </p:nvGrpSpPr>
        <p:grpSpPr>
          <a:xfrm>
            <a:off x="9028140" y="3429000"/>
            <a:ext cx="2059218" cy="2390369"/>
            <a:chOff x="4853377" y="1882494"/>
            <a:chExt cx="2981583" cy="346106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525" y="4154711"/>
              <a:ext cx="1860545" cy="118884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4517526" y="2233293"/>
              <a:ext cx="1860545" cy="1188844"/>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0265" y="2218345"/>
              <a:ext cx="1860545" cy="1188844"/>
            </a:xfrm>
            <a:prstGeom prst="rect">
              <a:avLst/>
            </a:prstGeom>
          </p:spPr>
        </p:pic>
      </p:grpSp>
    </p:spTree>
    <p:extLst>
      <p:ext uri="{BB962C8B-B14F-4D97-AF65-F5344CB8AC3E}">
        <p14:creationId xmlns:p14="http://schemas.microsoft.com/office/powerpoint/2010/main" val="245414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1/3 header + photo + copy">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4101732" y="518160"/>
            <a:ext cx="7467969" cy="6129867"/>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77445" y="265587"/>
            <a:ext cx="36576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77448" y="518160"/>
            <a:ext cx="3560064" cy="814744"/>
          </a:xfrm>
          <a:prstGeom prst="rect">
            <a:avLst/>
          </a:prstGeom>
        </p:spPr>
        <p:txBody>
          <a:bodyPr/>
          <a:lstStyle>
            <a:lvl1pPr>
              <a:defRPr sz="24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77448" y="1332905"/>
            <a:ext cx="3560064"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6" name="Text Placeholder 2"/>
          <p:cNvSpPr>
            <a:spLocks noGrp="1"/>
          </p:cNvSpPr>
          <p:nvPr>
            <p:ph type="body" sz="quarter" idx="12" hasCustomPrompt="1"/>
          </p:nvPr>
        </p:nvSpPr>
        <p:spPr>
          <a:xfrm>
            <a:off x="177448" y="2110323"/>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8" name="Text Placeholder 2"/>
          <p:cNvSpPr>
            <a:spLocks noGrp="1"/>
          </p:cNvSpPr>
          <p:nvPr>
            <p:ph type="body" sz="quarter" idx="13"/>
          </p:nvPr>
        </p:nvSpPr>
        <p:spPr>
          <a:xfrm>
            <a:off x="177447" y="2594845"/>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9" name="Text Placeholder 2"/>
          <p:cNvSpPr>
            <a:spLocks noGrp="1"/>
          </p:cNvSpPr>
          <p:nvPr>
            <p:ph type="body" sz="quarter" idx="18" hasCustomPrompt="1"/>
          </p:nvPr>
        </p:nvSpPr>
        <p:spPr>
          <a:xfrm>
            <a:off x="177448" y="4038059"/>
            <a:ext cx="3535680" cy="360988"/>
          </a:xfrm>
          <a:prstGeom prst="rect">
            <a:avLst/>
          </a:prstGeom>
        </p:spPr>
        <p:txBody>
          <a:bodyPr/>
          <a:lstStyle>
            <a:lvl1pPr marL="0" indent="0">
              <a:buClr>
                <a:schemeClr val="accent1"/>
              </a:buClr>
              <a:buFont typeface="Arial" charset="0"/>
              <a:buNone/>
              <a:defRPr sz="1400" b="1">
                <a:solidFill>
                  <a:schemeClr val="accent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a:t>
            </a:r>
          </a:p>
        </p:txBody>
      </p:sp>
      <p:sp>
        <p:nvSpPr>
          <p:cNvPr id="10" name="Text Placeholder 2"/>
          <p:cNvSpPr>
            <a:spLocks noGrp="1"/>
          </p:cNvSpPr>
          <p:nvPr>
            <p:ph type="body" sz="quarter" idx="19"/>
          </p:nvPr>
        </p:nvSpPr>
        <p:spPr>
          <a:xfrm>
            <a:off x="177447" y="4522581"/>
            <a:ext cx="3535680" cy="1219200"/>
          </a:xfrm>
          <a:prstGeom prst="rect">
            <a:avLst/>
          </a:prstGeom>
        </p:spPr>
        <p:txBody>
          <a:bodyPr/>
          <a:lstStyle>
            <a:lvl1pPr marL="0" marR="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sz="1400" b="0">
                <a:solidFill>
                  <a:schemeClr val="tx1"/>
                </a:solidFill>
              </a:defRPr>
            </a:lvl1pPr>
            <a:lvl2pPr marL="990575" indent="-380990">
              <a:buClr>
                <a:schemeClr val="accent1"/>
              </a:buClr>
              <a:buFont typeface="Arial" charset="0"/>
              <a:buChar char="•"/>
              <a:defRPr sz="1400"/>
            </a:lvl2pPr>
            <a:lvl3pPr marL="1523962" indent="-304792">
              <a:buClr>
                <a:schemeClr val="accent1"/>
              </a:buClr>
              <a:buFont typeface="Arial" charset="0"/>
              <a:buChar char="•"/>
              <a:defRPr sz="1400"/>
            </a:lvl3pPr>
            <a:lvl4pPr marL="2133547" indent="-304792">
              <a:buClr>
                <a:schemeClr val="accent1"/>
              </a:buClr>
              <a:buFont typeface="Arial" charset="0"/>
              <a:buChar char="•"/>
              <a:defRPr sz="1400"/>
            </a:lvl4pPr>
            <a:lvl5pPr marL="2743131" indent="-304792">
              <a:buClr>
                <a:schemeClr val="accent1"/>
              </a:buClr>
              <a:buFont typeface="Arial" charset="0"/>
              <a:buChar char="•"/>
              <a:defRPr sz="1400"/>
            </a:lvl5pPr>
          </a:lstStyle>
          <a:p>
            <a:pPr lvl="0"/>
            <a:r>
              <a:rPr lang="en-US"/>
              <a:t>Click to edit Master text styles</a:t>
            </a:r>
          </a:p>
          <a:p>
            <a:pPr marL="0" marR="0" lvl="0" indent="-377943" algn="l" defTabSz="609585"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573104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3" name="Rectangle 2"/>
          <p:cNvSpPr/>
          <p:nvPr userDrawn="1"/>
        </p:nvSpPr>
        <p:spPr>
          <a:xfrm>
            <a:off x="0" y="-1"/>
            <a:ext cx="3904341" cy="685800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1276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7946F"/>
              </a:solidFill>
              <a:effectLst/>
              <a:uLnTx/>
              <a:uFillTx/>
              <a:latin typeface="Arial"/>
              <a:ea typeface="+mn-ea"/>
              <a:cs typeface="+mn-cs"/>
            </a:endParaRPr>
          </a:p>
        </p:txBody>
      </p:sp>
      <p:sp>
        <p:nvSpPr>
          <p:cNvPr id="5" name="Text Placeholder 4"/>
          <p:cNvSpPr>
            <a:spLocks noGrp="1"/>
          </p:cNvSpPr>
          <p:nvPr>
            <p:ph type="body" sz="quarter" idx="10" hasCustomPrompt="1"/>
          </p:nvPr>
        </p:nvSpPr>
        <p:spPr>
          <a:xfrm>
            <a:off x="177447" y="703892"/>
            <a:ext cx="3218895" cy="1219200"/>
          </a:xfrm>
          <a:prstGeom prst="rect">
            <a:avLst/>
          </a:prstGeom>
        </p:spPr>
        <p:txBody>
          <a:bodyPr/>
          <a:lstStyle>
            <a:lvl1pPr marL="0" indent="0">
              <a:buNone/>
              <a:defRPr sz="2667" b="1"/>
            </a:lvl1pPr>
          </a:lstStyle>
          <a:p>
            <a:pPr lvl="0"/>
            <a:r>
              <a:rPr lang="en-US"/>
              <a:t>Case Study Title</a:t>
            </a:r>
          </a:p>
        </p:txBody>
      </p:sp>
      <p:sp>
        <p:nvSpPr>
          <p:cNvPr id="6" name="Text Placeholder 15"/>
          <p:cNvSpPr>
            <a:spLocks noGrp="1"/>
          </p:cNvSpPr>
          <p:nvPr>
            <p:ph type="body" sz="quarter" idx="11" hasCustomPrompt="1"/>
          </p:nvPr>
        </p:nvSpPr>
        <p:spPr>
          <a:xfrm>
            <a:off x="177447" y="265587"/>
            <a:ext cx="36576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14" name="Rectangle 13"/>
          <p:cNvSpPr/>
          <p:nvPr userDrawn="1"/>
        </p:nvSpPr>
        <p:spPr>
          <a:xfrm>
            <a:off x="3904342" y="0"/>
            <a:ext cx="177447" cy="68580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1276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7946F"/>
              </a:solidFill>
              <a:effectLst/>
              <a:uLnTx/>
              <a:uFillTx/>
              <a:latin typeface="Arial"/>
              <a:ea typeface="+mn-ea"/>
              <a:cs typeface="+mn-cs"/>
            </a:endParaRPr>
          </a:p>
        </p:txBody>
      </p:sp>
      <p:sp>
        <p:nvSpPr>
          <p:cNvPr id="19" name="TextBox 18"/>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7F7F7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 LLC Company © 2024</a:t>
            </a:r>
          </a:p>
        </p:txBody>
      </p:sp>
    </p:spTree>
    <p:extLst>
      <p:ext uri="{BB962C8B-B14F-4D97-AF65-F5344CB8AC3E}">
        <p14:creationId xmlns:p14="http://schemas.microsoft.com/office/powerpoint/2010/main" val="320329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ase Study">
    <p:spTree>
      <p:nvGrpSpPr>
        <p:cNvPr id="1" name=""/>
        <p:cNvGrpSpPr/>
        <p:nvPr/>
      </p:nvGrpSpPr>
      <p:grpSpPr>
        <a:xfrm>
          <a:off x="0" y="0"/>
          <a:ext cx="0" cy="0"/>
          <a:chOff x="0" y="0"/>
          <a:chExt cx="0" cy="0"/>
        </a:xfrm>
      </p:grpSpPr>
      <p:sp>
        <p:nvSpPr>
          <p:cNvPr id="3" name="Rectangle 2"/>
          <p:cNvSpPr/>
          <p:nvPr userDrawn="1"/>
        </p:nvSpPr>
        <p:spPr>
          <a:xfrm>
            <a:off x="0" y="-1"/>
            <a:ext cx="3904341" cy="685800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1276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7946F"/>
              </a:solidFill>
              <a:effectLst/>
              <a:uLnTx/>
              <a:uFillTx/>
              <a:latin typeface="Arial"/>
              <a:ea typeface="+mn-ea"/>
              <a:cs typeface="+mn-cs"/>
            </a:endParaRPr>
          </a:p>
        </p:txBody>
      </p:sp>
      <p:sp>
        <p:nvSpPr>
          <p:cNvPr id="5" name="Text Placeholder 4"/>
          <p:cNvSpPr>
            <a:spLocks noGrp="1"/>
          </p:cNvSpPr>
          <p:nvPr>
            <p:ph type="body" sz="quarter" idx="10" hasCustomPrompt="1"/>
          </p:nvPr>
        </p:nvSpPr>
        <p:spPr>
          <a:xfrm>
            <a:off x="177447" y="703892"/>
            <a:ext cx="3218895" cy="1219200"/>
          </a:xfrm>
          <a:prstGeom prst="rect">
            <a:avLst/>
          </a:prstGeom>
        </p:spPr>
        <p:txBody>
          <a:bodyPr/>
          <a:lstStyle>
            <a:lvl1pPr marL="0" indent="0">
              <a:buNone/>
              <a:defRPr sz="2667" b="1"/>
            </a:lvl1pPr>
          </a:lstStyle>
          <a:p>
            <a:pPr lvl="0"/>
            <a:r>
              <a:rPr lang="en-US"/>
              <a:t>Case Study Title</a:t>
            </a:r>
          </a:p>
        </p:txBody>
      </p:sp>
      <p:sp>
        <p:nvSpPr>
          <p:cNvPr id="6" name="Text Placeholder 15"/>
          <p:cNvSpPr>
            <a:spLocks noGrp="1"/>
          </p:cNvSpPr>
          <p:nvPr>
            <p:ph type="body" sz="quarter" idx="11" hasCustomPrompt="1"/>
          </p:nvPr>
        </p:nvSpPr>
        <p:spPr>
          <a:xfrm>
            <a:off x="177447" y="265587"/>
            <a:ext cx="36576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14" name="Rectangle 13"/>
          <p:cNvSpPr/>
          <p:nvPr userDrawn="1"/>
        </p:nvSpPr>
        <p:spPr>
          <a:xfrm>
            <a:off x="3904342" y="0"/>
            <a:ext cx="177447" cy="68580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1276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7946F"/>
              </a:solidFill>
              <a:effectLst/>
              <a:uLnTx/>
              <a:uFillTx/>
              <a:latin typeface="Arial"/>
              <a:ea typeface="+mn-ea"/>
              <a:cs typeface="+mn-cs"/>
            </a:endParaRPr>
          </a:p>
        </p:txBody>
      </p:sp>
      <p:sp>
        <p:nvSpPr>
          <p:cNvPr id="19" name="TextBox 18"/>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7F7F7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 LLC Company © 2024</a:t>
            </a:r>
          </a:p>
        </p:txBody>
      </p:sp>
      <p:sp>
        <p:nvSpPr>
          <p:cNvPr id="7" name="Picture Placeholder 7">
            <a:extLst>
              <a:ext uri="{FF2B5EF4-FFF2-40B4-BE49-F238E27FC236}">
                <a16:creationId xmlns:a16="http://schemas.microsoft.com/office/drawing/2014/main" id="{B42892EE-3238-4E2A-A8DD-A5DDA3DB52A7}"/>
              </a:ext>
            </a:extLst>
          </p:cNvPr>
          <p:cNvSpPr>
            <a:spLocks noGrp="1"/>
          </p:cNvSpPr>
          <p:nvPr>
            <p:ph type="pic" sz="quarter" idx="14"/>
          </p:nvPr>
        </p:nvSpPr>
        <p:spPr>
          <a:xfrm>
            <a:off x="4101732" y="518160"/>
            <a:ext cx="7467969" cy="6129867"/>
          </a:xfrm>
          <a:prstGeom prst="rect">
            <a:avLst/>
          </a:prstGeom>
        </p:spPr>
        <p:txBody>
          <a:bodyPr/>
          <a:lstStyle/>
          <a:p>
            <a:endParaRPr lang="en-US"/>
          </a:p>
        </p:txBody>
      </p:sp>
    </p:spTree>
    <p:extLst>
      <p:ext uri="{BB962C8B-B14F-4D97-AF65-F5344CB8AC3E}">
        <p14:creationId xmlns:p14="http://schemas.microsoft.com/office/powerpoint/2010/main" val="2589336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37782"/>
            <a:ext cx="9144000" cy="1005417"/>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1524000" y="3337934"/>
            <a:ext cx="9144000" cy="1655233"/>
          </a:xfrm>
          <a:prstGeom prst="rect">
            <a:avLst/>
          </a:prstGeom>
        </p:spPr>
        <p:txBody>
          <a:bodyPr/>
          <a:lstStyle>
            <a:lvl1pPr marL="0" indent="0" algn="l">
              <a:buNone/>
              <a:defRPr sz="3733">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
        <p:nvSpPr>
          <p:cNvPr id="7" name="TextBox 6"/>
          <p:cNvSpPr txBox="1"/>
          <p:nvPr userDrawn="1"/>
        </p:nvSpPr>
        <p:spPr>
          <a:xfrm>
            <a:off x="302683" y="6642556"/>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Harris Insights &amp; Analytics LLC, A </a:t>
            </a:r>
            <a:r>
              <a:rPr kumimoji="0" lang="en-US" sz="600" b="0" i="0" u="none" strike="noStrike" kern="1200" cap="none" spc="0" normalizeH="0" baseline="0" noProof="0" err="1">
                <a:ln>
                  <a:noFill/>
                </a:ln>
                <a:solidFill>
                  <a:srgbClr val="7F7F7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 Company © 2024</a:t>
            </a:r>
          </a:p>
        </p:txBody>
      </p:sp>
      <p:pic>
        <p:nvPicPr>
          <p:cNvPr id="6" name="Picture 2" descr="https://eastus21-mediap.svc.ms/transform/thumbnail?provider=spo&amp;inputFormat=png&amp;cs=fFNQTw&amp;docid=https%3A%2F%2Fharrisinsightsdomains.sharepoint.com%3A443%2F_api%2Fv2.0%2Fdrives%2Fb!aWoRuWccekOZlon-dd-Bbdy2cRZz0otLsTPgyZxMzLoYvbt1o5L_QpdUP1h3TSe2%2Fitems%2F01PEI6KJLXUBBRMFVY45BZJON5IOTPTKMF%3Fversion%3DPublished&amp;access_token=eyJ0eXAiOiJKV1QiLCJhbGciOiJub25lIn0.eyJhdWQiOiIwMDAwMDAwMy0wMDAwLTBmZjEtY2UwMC0wMDAwMDAwMDAwMDAvaGFycmlzaW5zaWdodHNkb21haW5zLnNoYXJlcG9pbnQuY29tQDQ1ZDFjM2M3LTMwYmEtNGI2Ni1iNzYyLTE1Njc2NmIzNmEwYyIsImlzcyI6IjAwMDAwMDAzLTAwMDAtMGZmMS1jZTAwLTAwMDAwMDAwMDAwMCIsIm5iZiI6IjE1MzI5NzQ5MDciLCJleHAiOiIxNTMyOTk2NTA3IiwiZW5kcG9pbnR1cmwiOiIrN1NNbS9wNUZhdWtzajhNWDVmL2VkTWZqRHBoR21tVXFOUm5CNDMwN3BVPSIsImVuZHBvaW50dXJsTGVuZ3RoIjoiMTI4IiwiaXNsb29wYmFjayI6IlRydWUiLCJjaWQiOiJPVGxsT1RkbU9XVXRNREEyWXkwMk1EQXdMVEUwTWpRdE1XTmlZVGc1WTJVeU1XWXg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VXN4N0xtN25td0I5SERSRERoR2FlbGdNZnhIcWV6dWZQSWRXVWNFZEFwST0&amp;encodeFailures=1&amp;width=1663&amp;height=343&amp;srcWidth=1663&amp;srcHeight=343">
            <a:extLst>
              <a:ext uri="{FF2B5EF4-FFF2-40B4-BE49-F238E27FC236}">
                <a16:creationId xmlns:a16="http://schemas.microsoft.com/office/drawing/2014/main" id="{153AB127-7483-4E95-9267-EB6E53700E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1765" y="462226"/>
            <a:ext cx="3883772" cy="80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30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mn-lt"/>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mn-lt"/>
                <a:ea typeface="+mn-ea"/>
                <a:cs typeface="+mn-cs"/>
              </a:rPr>
              <a:t>Stagwell</a:t>
            </a:r>
            <a:r>
              <a:rPr kumimoji="0" lang="en-US" sz="600" b="0" i="0" u="none" strike="noStrike" kern="1200" cap="none" spc="0" normalizeH="0" baseline="0" noProof="0">
                <a:ln>
                  <a:noFill/>
                </a:ln>
                <a:solidFill>
                  <a:srgbClr val="FFFFFF"/>
                </a:solidFill>
                <a:effectLst/>
                <a:uLnTx/>
                <a:uFillTx/>
                <a:latin typeface="+mn-lt"/>
                <a:ea typeface="+mn-ea"/>
                <a:cs typeface="+mn-cs"/>
              </a:rPr>
              <a:t> LLC Company © 2024</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696" y="462225"/>
            <a:ext cx="3954985" cy="815731"/>
          </a:xfrm>
          <a:prstGeom prst="rect">
            <a:avLst/>
          </a:prstGeom>
        </p:spPr>
      </p:pic>
      <p:sp>
        <p:nvSpPr>
          <p:cNvPr id="6" name="Title 1"/>
          <p:cNvSpPr>
            <a:spLocks noGrp="1"/>
          </p:cNvSpPr>
          <p:nvPr>
            <p:ph type="ctrTitle" hasCustomPrompt="1"/>
          </p:nvPr>
        </p:nvSpPr>
        <p:spPr>
          <a:xfrm>
            <a:off x="1524000" y="2137782"/>
            <a:ext cx="9144000" cy="1005417"/>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8" name="Subtitle 2"/>
          <p:cNvSpPr>
            <a:spLocks noGrp="1"/>
          </p:cNvSpPr>
          <p:nvPr>
            <p:ph type="subTitle" idx="1" hasCustomPrompt="1"/>
          </p:nvPr>
        </p:nvSpPr>
        <p:spPr>
          <a:xfrm>
            <a:off x="1524000" y="3337934"/>
            <a:ext cx="9144000" cy="1655233"/>
          </a:xfrm>
          <a:prstGeom prst="rect">
            <a:avLst/>
          </a:prstGeom>
        </p:spPr>
        <p:txBody>
          <a:bodyPr/>
          <a:lstStyle>
            <a:lvl1pPr marL="0" indent="0" algn="l">
              <a:buNone/>
              <a:defRPr sz="3733">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Tree>
    <p:extLst>
      <p:ext uri="{BB962C8B-B14F-4D97-AF65-F5344CB8AC3E}">
        <p14:creationId xmlns:p14="http://schemas.microsoft.com/office/powerpoint/2010/main" val="35213679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_White_Alt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7099" y="1114360"/>
            <a:ext cx="9144000" cy="1005417"/>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87099" y="5714082"/>
            <a:ext cx="9144000" cy="752820"/>
          </a:xfrm>
          <a:prstGeom prst="rect">
            <a:avLst/>
          </a:prstGeom>
        </p:spPr>
        <p:txBody>
          <a:bodyPr/>
          <a:lstStyle>
            <a:lvl1pPr marL="0" indent="0" algn="l">
              <a:buNone/>
              <a:defRPr sz="1867">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Client</a:t>
            </a:r>
          </a:p>
          <a:p>
            <a:r>
              <a:rPr lang="en-US"/>
              <a:t>Date</a:t>
            </a:r>
          </a:p>
        </p:txBody>
      </p:sp>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n-lt"/>
                <a:ea typeface="+mn-ea"/>
                <a:cs typeface="+mn-cs"/>
              </a:rPr>
              <a:t>Harris Insights &amp; Analytics, A </a:t>
            </a:r>
            <a:r>
              <a:rPr kumimoji="0" lang="en-US" sz="600" b="0" i="0" u="none" strike="noStrike" kern="1200" cap="none" spc="0" normalizeH="0" baseline="0" noProof="0" err="1">
                <a:ln>
                  <a:noFill/>
                </a:ln>
                <a:solidFill>
                  <a:schemeClr val="tx1"/>
                </a:solidFill>
                <a:effectLst/>
                <a:uLnTx/>
                <a:uFillTx/>
                <a:latin typeface="+mn-lt"/>
                <a:ea typeface="+mn-ea"/>
                <a:cs typeface="+mn-cs"/>
              </a:rPr>
              <a:t>Stagwell</a:t>
            </a:r>
            <a:r>
              <a:rPr kumimoji="0" lang="en-US" sz="600" b="0" i="0" u="none" strike="noStrike" kern="1200" cap="none" spc="0" normalizeH="0" baseline="0" noProof="0">
                <a:ln>
                  <a:noFill/>
                </a:ln>
                <a:solidFill>
                  <a:schemeClr val="tx1"/>
                </a:solidFill>
                <a:effectLst/>
                <a:uLnTx/>
                <a:uFillTx/>
                <a:latin typeface="+mn-lt"/>
                <a:ea typeface="+mn-ea"/>
                <a:cs typeface="+mn-cs"/>
              </a:rPr>
              <a:t> LLC Company © 2024</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84" y="256578"/>
            <a:ext cx="2262131" cy="466572"/>
          </a:xfrm>
          <a:prstGeom prst="rect">
            <a:avLst/>
          </a:prstGeom>
        </p:spPr>
      </p:pic>
    </p:spTree>
    <p:extLst>
      <p:ext uri="{BB962C8B-B14F-4D97-AF65-F5344CB8AC3E}">
        <p14:creationId xmlns:p14="http://schemas.microsoft.com/office/powerpoint/2010/main" val="893737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_Black_Alt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7099" y="1114360"/>
            <a:ext cx="9144000" cy="1005417"/>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87099" y="5714082"/>
            <a:ext cx="9144000" cy="752820"/>
          </a:xfrm>
          <a:prstGeom prst="rect">
            <a:avLst/>
          </a:prstGeom>
        </p:spPr>
        <p:txBody>
          <a:bodyPr/>
          <a:lstStyle>
            <a:lvl1pPr marL="0" indent="0" algn="l">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Client</a:t>
            </a:r>
          </a:p>
          <a:p>
            <a:r>
              <a:rPr lang="en-US"/>
              <a:t>Date</a:t>
            </a:r>
          </a:p>
        </p:txBody>
      </p:sp>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mn-lt"/>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mn-lt"/>
                <a:ea typeface="+mn-ea"/>
                <a:cs typeface="+mn-cs"/>
              </a:rPr>
              <a:t>Stagwell</a:t>
            </a:r>
            <a:r>
              <a:rPr kumimoji="0" lang="en-US" sz="600" b="0" i="0" u="none" strike="noStrike" kern="1200" cap="none" spc="0" normalizeH="0" baseline="0" noProof="0">
                <a:ln>
                  <a:noFill/>
                </a:ln>
                <a:solidFill>
                  <a:srgbClr val="FFFFFF"/>
                </a:solidFill>
                <a:effectLst/>
                <a:uLnTx/>
                <a:uFillTx/>
                <a:latin typeface="+mn-lt"/>
                <a:ea typeface="+mn-ea"/>
                <a:cs typeface="+mn-cs"/>
              </a:rPr>
              <a:t> LLC Company © 2024</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84" y="256578"/>
            <a:ext cx="2262131" cy="466573"/>
          </a:xfrm>
          <a:prstGeom prst="rect">
            <a:avLst/>
          </a:prstGeom>
        </p:spPr>
      </p:pic>
    </p:spTree>
    <p:extLst>
      <p:ext uri="{BB962C8B-B14F-4D97-AF65-F5344CB8AC3E}">
        <p14:creationId xmlns:p14="http://schemas.microsoft.com/office/powerpoint/2010/main" val="667148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2683" y="1879601"/>
            <a:ext cx="5486400" cy="1627943"/>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302683" y="3702278"/>
            <a:ext cx="5486400" cy="1655233"/>
          </a:xfrm>
          <a:prstGeom prst="rect">
            <a:avLst/>
          </a:prstGeom>
        </p:spPr>
        <p:txBody>
          <a:bodyPr/>
          <a:lstStyle>
            <a:lvl1pPr marL="0" indent="0" algn="l">
              <a:spcBef>
                <a:spcPts val="0"/>
              </a:spcBef>
              <a:buNone/>
              <a:defRPr sz="5600">
                <a:solidFill>
                  <a:schemeClr val="tx1"/>
                </a:solidFill>
                <a:latin typeface="+mn-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
        <p:nvSpPr>
          <p:cNvPr id="7" name="TextBox 6"/>
          <p:cNvSpPr txBox="1"/>
          <p:nvPr userDrawn="1"/>
        </p:nvSpPr>
        <p:spPr>
          <a:xfrm>
            <a:off x="302683" y="6642556"/>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7F7F7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 LLC Company © 2024</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83" y="462225"/>
            <a:ext cx="3972853" cy="819416"/>
          </a:xfrm>
          <a:prstGeom prst="rect">
            <a:avLst/>
          </a:prstGeom>
        </p:spPr>
      </p:pic>
      <p:sp>
        <p:nvSpPr>
          <p:cNvPr id="5" name="Picture Placeholder 4"/>
          <p:cNvSpPr>
            <a:spLocks noGrp="1"/>
          </p:cNvSpPr>
          <p:nvPr>
            <p:ph type="pic" sz="quarter" idx="10"/>
          </p:nvPr>
        </p:nvSpPr>
        <p:spPr>
          <a:xfrm>
            <a:off x="6578600" y="0"/>
            <a:ext cx="5613400" cy="6858000"/>
          </a:xfrm>
          <a:prstGeom prst="rect">
            <a:avLst/>
          </a:prstGeom>
        </p:spPr>
        <p:txBody>
          <a:bodyPr/>
          <a:lstStyle/>
          <a:p>
            <a:endParaRPr lang="en-US"/>
          </a:p>
        </p:txBody>
      </p:sp>
    </p:spTree>
    <p:extLst>
      <p:ext uri="{BB962C8B-B14F-4D97-AF65-F5344CB8AC3E}">
        <p14:creationId xmlns:p14="http://schemas.microsoft.com/office/powerpoint/2010/main" val="3713043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ide_Picture_Black">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83" y="462225"/>
            <a:ext cx="3960997" cy="816971"/>
          </a:xfrm>
          <a:prstGeom prst="rect">
            <a:avLst/>
          </a:prstGeom>
        </p:spPr>
      </p:pic>
      <p:sp>
        <p:nvSpPr>
          <p:cNvPr id="2" name="Title 1"/>
          <p:cNvSpPr>
            <a:spLocks noGrp="1"/>
          </p:cNvSpPr>
          <p:nvPr>
            <p:ph type="ctrTitle" hasCustomPrompt="1"/>
          </p:nvPr>
        </p:nvSpPr>
        <p:spPr>
          <a:xfrm>
            <a:off x="302683" y="1879601"/>
            <a:ext cx="5486400" cy="1627943"/>
          </a:xfrm>
          <a:prstGeom prst="rect">
            <a:avLst/>
          </a:prstGeom>
        </p:spPr>
        <p:txBody>
          <a:bodyPr anchor="t"/>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302683" y="3702278"/>
            <a:ext cx="5486400" cy="1655233"/>
          </a:xfrm>
          <a:prstGeom prst="rect">
            <a:avLst/>
          </a:prstGeom>
        </p:spPr>
        <p:txBody>
          <a:bodyPr/>
          <a:lstStyle>
            <a:lvl1pPr marL="0" indent="0" algn="l">
              <a:buNone/>
              <a:defRPr sz="5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
        <p:nvSpPr>
          <p:cNvPr id="7" name="TextBox 6"/>
          <p:cNvSpPr txBox="1"/>
          <p:nvPr userDrawn="1"/>
        </p:nvSpPr>
        <p:spPr>
          <a:xfrm>
            <a:off x="302683" y="6642556"/>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mn-lt"/>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mn-lt"/>
                <a:ea typeface="+mn-ea"/>
                <a:cs typeface="+mn-cs"/>
              </a:rPr>
              <a:t>Stagwell</a:t>
            </a:r>
            <a:r>
              <a:rPr kumimoji="0" lang="en-US" sz="600" b="0" i="0" u="none" strike="noStrike" kern="1200" cap="none" spc="0" normalizeH="0" baseline="0" noProof="0">
                <a:ln>
                  <a:noFill/>
                </a:ln>
                <a:solidFill>
                  <a:srgbClr val="FFFFFF"/>
                </a:solidFill>
                <a:effectLst/>
                <a:uLnTx/>
                <a:uFillTx/>
                <a:latin typeface="+mn-lt"/>
                <a:ea typeface="+mn-ea"/>
                <a:cs typeface="+mn-cs"/>
              </a:rPr>
              <a:t> LLC Company © 2024</a:t>
            </a:r>
          </a:p>
        </p:txBody>
      </p:sp>
      <p:sp>
        <p:nvSpPr>
          <p:cNvPr id="5" name="Picture Placeholder 4"/>
          <p:cNvSpPr>
            <a:spLocks noGrp="1"/>
          </p:cNvSpPr>
          <p:nvPr>
            <p:ph type="pic" sz="quarter" idx="10"/>
          </p:nvPr>
        </p:nvSpPr>
        <p:spPr>
          <a:xfrm>
            <a:off x="6578600" y="0"/>
            <a:ext cx="5613400" cy="6858000"/>
          </a:xfrm>
          <a:prstGeom prst="rect">
            <a:avLst/>
          </a:prstGeom>
        </p:spPr>
        <p:txBody>
          <a:bodyPr/>
          <a:lstStyle/>
          <a:p>
            <a:endParaRPr lang="en-US"/>
          </a:p>
        </p:txBody>
      </p:sp>
    </p:spTree>
    <p:extLst>
      <p:ext uri="{BB962C8B-B14F-4D97-AF65-F5344CB8AC3E}">
        <p14:creationId xmlns:p14="http://schemas.microsoft.com/office/powerpoint/2010/main" val="772299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_Green">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83" y="462225"/>
            <a:ext cx="3960997" cy="816971"/>
          </a:xfrm>
          <a:prstGeom prst="rect">
            <a:avLst/>
          </a:prstGeom>
        </p:spPr>
      </p:pic>
      <p:sp>
        <p:nvSpPr>
          <p:cNvPr id="2" name="Title 1"/>
          <p:cNvSpPr>
            <a:spLocks noGrp="1"/>
          </p:cNvSpPr>
          <p:nvPr>
            <p:ph type="ctrTitle" hasCustomPrompt="1"/>
          </p:nvPr>
        </p:nvSpPr>
        <p:spPr>
          <a:xfrm>
            <a:off x="302683" y="1879601"/>
            <a:ext cx="5486400" cy="1627943"/>
          </a:xfrm>
          <a:prstGeom prst="rect">
            <a:avLst/>
          </a:prstGeom>
        </p:spPr>
        <p:txBody>
          <a:bodyPr anchor="t"/>
          <a:lstStyle>
            <a:lvl1pPr algn="l">
              <a:defRPr sz="5600" b="1">
                <a:solidFill>
                  <a:schemeClr val="bg1"/>
                </a:solidFill>
                <a:latin typeface="+mj-lt"/>
              </a:defRPr>
            </a:lvl1pPr>
          </a:lstStyle>
          <a:p>
            <a:r>
              <a:rPr lang="en-US"/>
              <a:t>Presentation Title</a:t>
            </a:r>
          </a:p>
        </p:txBody>
      </p:sp>
      <p:sp>
        <p:nvSpPr>
          <p:cNvPr id="3" name="Subtitle 2"/>
          <p:cNvSpPr>
            <a:spLocks noGrp="1"/>
          </p:cNvSpPr>
          <p:nvPr>
            <p:ph type="subTitle" idx="1" hasCustomPrompt="1"/>
          </p:nvPr>
        </p:nvSpPr>
        <p:spPr>
          <a:xfrm>
            <a:off x="302683" y="3702278"/>
            <a:ext cx="5486400" cy="1655233"/>
          </a:xfrm>
          <a:prstGeom prst="rect">
            <a:avLst/>
          </a:prstGeom>
        </p:spPr>
        <p:txBody>
          <a:bodyPr/>
          <a:lstStyle>
            <a:lvl1pPr marL="0" indent="0" algn="l">
              <a:buNone/>
              <a:defRPr sz="5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
        <p:nvSpPr>
          <p:cNvPr id="7" name="TextBox 6"/>
          <p:cNvSpPr txBox="1"/>
          <p:nvPr userDrawn="1"/>
        </p:nvSpPr>
        <p:spPr>
          <a:xfrm>
            <a:off x="302683" y="6642556"/>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 LLC Company © 2024</a:t>
            </a:r>
          </a:p>
        </p:txBody>
      </p:sp>
      <p:sp>
        <p:nvSpPr>
          <p:cNvPr id="5" name="Picture Placeholder 4"/>
          <p:cNvSpPr>
            <a:spLocks noGrp="1"/>
          </p:cNvSpPr>
          <p:nvPr>
            <p:ph type="pic" sz="quarter" idx="10"/>
          </p:nvPr>
        </p:nvSpPr>
        <p:spPr>
          <a:xfrm>
            <a:off x="6578600" y="0"/>
            <a:ext cx="5613400" cy="6858000"/>
          </a:xfrm>
          <a:prstGeom prst="rect">
            <a:avLst/>
          </a:prstGeom>
        </p:spPr>
        <p:txBody>
          <a:bodyPr/>
          <a:lstStyle/>
          <a:p>
            <a:endParaRPr lang="en-US"/>
          </a:p>
        </p:txBody>
      </p:sp>
    </p:spTree>
    <p:extLst>
      <p:ext uri="{BB962C8B-B14F-4D97-AF65-F5344CB8AC3E}">
        <p14:creationId xmlns:p14="http://schemas.microsoft.com/office/powerpoint/2010/main" val="295104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dirty="0">
                <a:solidFill>
                  <a:schemeClr val="bg1"/>
                </a:solidFill>
                <a:latin typeface="Franklin Gothic Medium" charset="0"/>
                <a:ea typeface="Franklin Gothic Medium" charset="0"/>
                <a:cs typeface="Franklin Gothic Medium" charset="0"/>
              </a:rPr>
              <a:t>Section heading 2</a:t>
            </a:r>
            <a:endParaRPr lang="en-US" dirty="0"/>
          </a:p>
        </p:txBody>
      </p:sp>
      <p:grpSp>
        <p:nvGrpSpPr>
          <p:cNvPr id="15" name="Group 14"/>
          <p:cNvGrpSpPr/>
          <p:nvPr userDrawn="1"/>
        </p:nvGrpSpPr>
        <p:grpSpPr>
          <a:xfrm rot="16200000">
            <a:off x="8859648" y="3429001"/>
            <a:ext cx="2059218" cy="2390369"/>
            <a:chOff x="4853377" y="1882494"/>
            <a:chExt cx="2981583" cy="3461061"/>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525" y="4154711"/>
              <a:ext cx="1860545" cy="1188844"/>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4517526" y="2233293"/>
              <a:ext cx="1860545" cy="1188844"/>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0265" y="2218345"/>
              <a:ext cx="1860545" cy="1188844"/>
            </a:xfrm>
            <a:prstGeom prst="rect">
              <a:avLst/>
            </a:prstGeom>
          </p:spPr>
        </p:pic>
      </p:grpSp>
    </p:spTree>
    <p:extLst>
      <p:ext uri="{BB962C8B-B14F-4D97-AF65-F5344CB8AC3E}">
        <p14:creationId xmlns:p14="http://schemas.microsoft.com/office/powerpoint/2010/main" val="697252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_Orange">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528" y="462225"/>
            <a:ext cx="3954985" cy="815731"/>
          </a:xfrm>
          <a:prstGeom prst="rect">
            <a:avLst/>
          </a:prstGeom>
        </p:spPr>
      </p:pic>
      <p:sp>
        <p:nvSpPr>
          <p:cNvPr id="2" name="Title 1"/>
          <p:cNvSpPr>
            <a:spLocks noGrp="1"/>
          </p:cNvSpPr>
          <p:nvPr>
            <p:ph type="ctrTitle" hasCustomPrompt="1"/>
          </p:nvPr>
        </p:nvSpPr>
        <p:spPr>
          <a:xfrm>
            <a:off x="302683" y="1879601"/>
            <a:ext cx="5486400" cy="1627943"/>
          </a:xfrm>
          <a:prstGeom prst="rect">
            <a:avLst/>
          </a:prstGeom>
        </p:spPr>
        <p:txBody>
          <a:bodyPr anchor="t"/>
          <a:lstStyle>
            <a:lvl1pPr algn="l">
              <a:defRPr sz="5600" b="1">
                <a:solidFill>
                  <a:schemeClr val="bg1"/>
                </a:solidFill>
                <a:latin typeface="+mj-lt"/>
              </a:defRPr>
            </a:lvl1pPr>
          </a:lstStyle>
          <a:p>
            <a:r>
              <a:rPr lang="en-US"/>
              <a:t>Presentation Title</a:t>
            </a:r>
          </a:p>
        </p:txBody>
      </p:sp>
      <p:sp>
        <p:nvSpPr>
          <p:cNvPr id="3" name="Subtitle 2"/>
          <p:cNvSpPr>
            <a:spLocks noGrp="1"/>
          </p:cNvSpPr>
          <p:nvPr>
            <p:ph type="subTitle" idx="1" hasCustomPrompt="1"/>
          </p:nvPr>
        </p:nvSpPr>
        <p:spPr>
          <a:xfrm>
            <a:off x="302683" y="3702278"/>
            <a:ext cx="5486400" cy="1655233"/>
          </a:xfrm>
          <a:prstGeom prst="rect">
            <a:avLst/>
          </a:prstGeom>
        </p:spPr>
        <p:txBody>
          <a:bodyPr/>
          <a:lstStyle>
            <a:lvl1pPr marL="0" indent="0" algn="l">
              <a:buNone/>
              <a:defRPr sz="5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
        <p:nvSpPr>
          <p:cNvPr id="7" name="TextBox 6"/>
          <p:cNvSpPr txBox="1"/>
          <p:nvPr userDrawn="1"/>
        </p:nvSpPr>
        <p:spPr>
          <a:xfrm>
            <a:off x="302683" y="6642556"/>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000000"/>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 LLC Company © 2024</a:t>
            </a:r>
          </a:p>
        </p:txBody>
      </p:sp>
      <p:sp>
        <p:nvSpPr>
          <p:cNvPr id="5" name="Picture Placeholder 4"/>
          <p:cNvSpPr>
            <a:spLocks noGrp="1"/>
          </p:cNvSpPr>
          <p:nvPr>
            <p:ph type="pic" sz="quarter" idx="10"/>
          </p:nvPr>
        </p:nvSpPr>
        <p:spPr>
          <a:xfrm>
            <a:off x="6578600" y="0"/>
            <a:ext cx="5613400" cy="6858000"/>
          </a:xfrm>
          <a:prstGeom prst="rect">
            <a:avLst/>
          </a:prstGeom>
        </p:spPr>
        <p:txBody>
          <a:bodyPr/>
          <a:lstStyle/>
          <a:p>
            <a:endParaRPr lang="en-US"/>
          </a:p>
        </p:txBody>
      </p:sp>
    </p:spTree>
    <p:extLst>
      <p:ext uri="{BB962C8B-B14F-4D97-AF65-F5344CB8AC3E}">
        <p14:creationId xmlns:p14="http://schemas.microsoft.com/office/powerpoint/2010/main" val="35657186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1_Title Slid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37782"/>
            <a:ext cx="9144000" cy="1005417"/>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1524000" y="3337934"/>
            <a:ext cx="9144000" cy="1655233"/>
          </a:xfrm>
          <a:prstGeom prst="rect">
            <a:avLst/>
          </a:prstGeom>
        </p:spPr>
        <p:txBody>
          <a:bodyPr/>
          <a:lstStyle>
            <a:lvl1pPr marL="0" indent="0" algn="l">
              <a:buNone/>
              <a:defRPr sz="3733">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
        <p:nvSpPr>
          <p:cNvPr id="7" name="TextBox 6"/>
          <p:cNvSpPr txBox="1"/>
          <p:nvPr userDrawn="1"/>
        </p:nvSpPr>
        <p:spPr>
          <a:xfrm>
            <a:off x="302683" y="6642556"/>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7F7F7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 LLC Company © 2024</a:t>
            </a:r>
          </a:p>
        </p:txBody>
      </p:sp>
      <p:pic>
        <p:nvPicPr>
          <p:cNvPr id="8" name="Picture 7"/>
          <p:cNvPicPr>
            <a:picLocks noChangeAspect="1"/>
          </p:cNvPicPr>
          <p:nvPr userDrawn="1"/>
        </p:nvPicPr>
        <p:blipFill>
          <a:blip r:embed="rId2"/>
          <a:stretch>
            <a:fillRect/>
          </a:stretch>
        </p:blipFill>
        <p:spPr>
          <a:xfrm>
            <a:off x="302683" y="338570"/>
            <a:ext cx="6450252" cy="798253"/>
          </a:xfrm>
          <a:prstGeom prst="rect">
            <a:avLst/>
          </a:prstGeom>
        </p:spPr>
      </p:pic>
    </p:spTree>
    <p:extLst>
      <p:ext uri="{BB962C8B-B14F-4D97-AF65-F5344CB8AC3E}">
        <p14:creationId xmlns:p14="http://schemas.microsoft.com/office/powerpoint/2010/main" val="745192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1_Title Slide_White_Alt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2683" y="1509775"/>
            <a:ext cx="9144000" cy="1005417"/>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87099" y="5714082"/>
            <a:ext cx="9144000" cy="752820"/>
          </a:xfrm>
          <a:prstGeom prst="rect">
            <a:avLst/>
          </a:prstGeom>
        </p:spPr>
        <p:txBody>
          <a:bodyPr/>
          <a:lstStyle>
            <a:lvl1pPr marL="0" indent="0" algn="l">
              <a:buNone/>
              <a:defRPr sz="1867">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Client</a:t>
            </a:r>
          </a:p>
          <a:p>
            <a:r>
              <a:rPr lang="en-US"/>
              <a:t>Date</a:t>
            </a:r>
          </a:p>
        </p:txBody>
      </p:sp>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mn-lt"/>
                <a:ea typeface="+mn-ea"/>
                <a:cs typeface="+mn-cs"/>
              </a:rPr>
              <a:t>Harris Insights &amp; Analytics, A </a:t>
            </a:r>
            <a:r>
              <a:rPr kumimoji="0" lang="en-US" sz="600" b="0" i="0" u="none" strike="noStrike" kern="1200" cap="none" spc="0" normalizeH="0" baseline="0" noProof="0" err="1">
                <a:ln>
                  <a:noFill/>
                </a:ln>
                <a:solidFill>
                  <a:schemeClr val="tx1"/>
                </a:solidFill>
                <a:effectLst/>
                <a:uLnTx/>
                <a:uFillTx/>
                <a:latin typeface="+mn-lt"/>
                <a:ea typeface="+mn-ea"/>
                <a:cs typeface="+mn-cs"/>
              </a:rPr>
              <a:t>Stagwell</a:t>
            </a:r>
            <a:r>
              <a:rPr kumimoji="0" lang="en-US" sz="600" b="0" i="0" u="none" strike="noStrike" kern="1200" cap="none" spc="0" normalizeH="0" baseline="0" noProof="0">
                <a:ln>
                  <a:noFill/>
                </a:ln>
                <a:solidFill>
                  <a:schemeClr val="tx1"/>
                </a:solidFill>
                <a:effectLst/>
                <a:uLnTx/>
                <a:uFillTx/>
                <a:latin typeface="+mn-lt"/>
                <a:ea typeface="+mn-ea"/>
                <a:cs typeface="+mn-cs"/>
              </a:rPr>
              <a:t> LLC Company © 2024</a:t>
            </a:r>
          </a:p>
        </p:txBody>
      </p:sp>
      <p:pic>
        <p:nvPicPr>
          <p:cNvPr id="6" name="Picture 5">
            <a:extLst>
              <a:ext uri="{FF2B5EF4-FFF2-40B4-BE49-F238E27FC236}">
                <a16:creationId xmlns:a16="http://schemas.microsoft.com/office/drawing/2014/main" id="{F8ADB39A-7A36-3341-82EA-36C2611B8135}"/>
              </a:ext>
            </a:extLst>
          </p:cNvPr>
          <p:cNvPicPr>
            <a:picLocks noChangeAspect="1"/>
          </p:cNvPicPr>
          <p:nvPr userDrawn="1"/>
        </p:nvPicPr>
        <p:blipFill>
          <a:blip r:embed="rId2"/>
          <a:stretch>
            <a:fillRect/>
          </a:stretch>
        </p:blipFill>
        <p:spPr>
          <a:xfrm>
            <a:off x="302683" y="338570"/>
            <a:ext cx="6450252" cy="798253"/>
          </a:xfrm>
          <a:prstGeom prst="rect">
            <a:avLst/>
          </a:prstGeom>
        </p:spPr>
      </p:pic>
    </p:spTree>
    <p:extLst>
      <p:ext uri="{BB962C8B-B14F-4D97-AF65-F5344CB8AC3E}">
        <p14:creationId xmlns:p14="http://schemas.microsoft.com/office/powerpoint/2010/main" val="3532816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Slide_Pictur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2683" y="1879601"/>
            <a:ext cx="5486400" cy="1627943"/>
          </a:xfrm>
          <a:prstGeom prst="rect">
            <a:avLst/>
          </a:prstGeom>
        </p:spPr>
        <p:txBody>
          <a:bodyPr anchor="b"/>
          <a:lstStyle>
            <a:lvl1pPr algn="l">
              <a:defRPr sz="56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302683" y="3702278"/>
            <a:ext cx="5486400" cy="1655233"/>
          </a:xfrm>
          <a:prstGeom prst="rect">
            <a:avLst/>
          </a:prstGeom>
        </p:spPr>
        <p:txBody>
          <a:bodyPr/>
          <a:lstStyle>
            <a:lvl1pPr marL="0" indent="0" algn="l">
              <a:spcBef>
                <a:spcPts val="0"/>
              </a:spcBef>
              <a:buNone/>
              <a:defRPr sz="5600">
                <a:solidFill>
                  <a:schemeClr val="tx1"/>
                </a:solidFill>
                <a:latin typeface="+mn-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Presentation Subtitle</a:t>
            </a:r>
          </a:p>
        </p:txBody>
      </p:sp>
      <p:sp>
        <p:nvSpPr>
          <p:cNvPr id="7" name="TextBox 6"/>
          <p:cNvSpPr txBox="1"/>
          <p:nvPr userDrawn="1"/>
        </p:nvSpPr>
        <p:spPr>
          <a:xfrm>
            <a:off x="302683" y="6642556"/>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7F7F7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 LLC Company © 2024</a:t>
            </a:r>
          </a:p>
        </p:txBody>
      </p:sp>
      <p:sp>
        <p:nvSpPr>
          <p:cNvPr id="5" name="Picture Placeholder 4"/>
          <p:cNvSpPr>
            <a:spLocks noGrp="1"/>
          </p:cNvSpPr>
          <p:nvPr>
            <p:ph type="pic" sz="quarter" idx="10"/>
          </p:nvPr>
        </p:nvSpPr>
        <p:spPr>
          <a:xfrm>
            <a:off x="6578600" y="0"/>
            <a:ext cx="5613400" cy="6858000"/>
          </a:xfrm>
          <a:prstGeom prst="rect">
            <a:avLst/>
          </a:prstGeom>
        </p:spPr>
        <p:txBody>
          <a:bodyPr/>
          <a:lstStyle/>
          <a:p>
            <a:endParaRPr lang="en-US"/>
          </a:p>
        </p:txBody>
      </p:sp>
      <p:pic>
        <p:nvPicPr>
          <p:cNvPr id="9" name="Picture 8">
            <a:extLst>
              <a:ext uri="{FF2B5EF4-FFF2-40B4-BE49-F238E27FC236}">
                <a16:creationId xmlns:a16="http://schemas.microsoft.com/office/drawing/2014/main" id="{8DFC5EEE-089F-1543-906A-465D212954A8}"/>
              </a:ext>
            </a:extLst>
          </p:cNvPr>
          <p:cNvPicPr>
            <a:picLocks noChangeAspect="1"/>
          </p:cNvPicPr>
          <p:nvPr userDrawn="1"/>
        </p:nvPicPr>
        <p:blipFill>
          <a:blip r:embed="rId2"/>
          <a:stretch>
            <a:fillRect/>
          </a:stretch>
        </p:blipFill>
        <p:spPr>
          <a:xfrm>
            <a:off x="302684" y="338570"/>
            <a:ext cx="5002485" cy="619084"/>
          </a:xfrm>
          <a:prstGeom prst="rect">
            <a:avLst/>
          </a:prstGeom>
        </p:spPr>
      </p:pic>
    </p:spTree>
    <p:extLst>
      <p:ext uri="{BB962C8B-B14F-4D97-AF65-F5344CB8AC3E}">
        <p14:creationId xmlns:p14="http://schemas.microsoft.com/office/powerpoint/2010/main" val="3645419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Divider_Black">
    <p:bg>
      <p:bgPr>
        <a:solidFill>
          <a:schemeClr val="tx1"/>
        </a:solidFill>
        <a:effectLst/>
      </p:bgPr>
    </p:bg>
    <p:spTree>
      <p:nvGrpSpPr>
        <p:cNvPr id="1" name=""/>
        <p:cNvGrpSpPr/>
        <p:nvPr/>
      </p:nvGrpSpPr>
      <p:grpSpPr>
        <a:xfrm>
          <a:off x="0" y="0"/>
          <a:ext cx="0" cy="0"/>
          <a:chOff x="0" y="0"/>
          <a:chExt cx="0" cy="0"/>
        </a:xfrm>
      </p:grpSpPr>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 LLC Company © 2024</a:t>
            </a:r>
          </a:p>
        </p:txBody>
      </p:sp>
      <p:sp>
        <p:nvSpPr>
          <p:cNvPr id="6" name="TextBox 5"/>
          <p:cNvSpPr txBox="1"/>
          <p:nvPr userDrawn="1"/>
        </p:nvSpPr>
        <p:spPr>
          <a:xfrm>
            <a:off x="11409307" y="6313586"/>
            <a:ext cx="933213"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333" b="1" i="0" u="none" strike="noStrike" kern="0" cap="none" spc="0" normalizeH="0" baseline="0" noProof="0" smtClean="0">
                <a:ln>
                  <a:noFill/>
                </a:ln>
                <a:solidFill>
                  <a:srgbClr val="FFFFFF"/>
                </a:solidFill>
                <a:effectLst/>
                <a:uLnTx/>
                <a:uFillTx/>
                <a:latin typeface="Arial"/>
                <a:ea typeface="+mn-ea"/>
                <a:cs typeface="Arial"/>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kumimoji="0" lang="en-US" sz="1333"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11731853" y="311151"/>
            <a:ext cx="295705" cy="304800"/>
          </a:xfrm>
          <a:prstGeom prst="rect">
            <a:avLst/>
          </a:prstGeom>
        </p:spPr>
      </p:pic>
      <p:sp>
        <p:nvSpPr>
          <p:cNvPr id="12" name="Title 1"/>
          <p:cNvSpPr>
            <a:spLocks noGrp="1"/>
          </p:cNvSpPr>
          <p:nvPr>
            <p:ph type="ctrTitle" hasCustomPrompt="1"/>
          </p:nvPr>
        </p:nvSpPr>
        <p:spPr>
          <a:xfrm>
            <a:off x="1502228" y="2926293"/>
            <a:ext cx="9187544" cy="1005417"/>
          </a:xfrm>
          <a:prstGeom prst="rect">
            <a:avLst/>
          </a:prstGeom>
        </p:spPr>
        <p:txBody>
          <a:bodyPr anchor="b"/>
          <a:lstStyle>
            <a:lvl1pPr algn="ctr">
              <a:defRPr sz="5600" b="1">
                <a:solidFill>
                  <a:schemeClr val="bg1"/>
                </a:solidFill>
                <a:latin typeface="+mj-lt"/>
              </a:defRPr>
            </a:lvl1pPr>
          </a:lstStyle>
          <a:p>
            <a:r>
              <a:rPr lang="en-US"/>
              <a:t>Section Divider</a:t>
            </a:r>
          </a:p>
        </p:txBody>
      </p:sp>
      <p:sp>
        <p:nvSpPr>
          <p:cNvPr id="3" name="Rectangle 2"/>
          <p:cNvSpPr/>
          <p:nvPr userDrawn="1"/>
        </p:nvSpPr>
        <p:spPr>
          <a:xfrm>
            <a:off x="11405281" y="107951"/>
            <a:ext cx="653143" cy="711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31852" y="317501"/>
            <a:ext cx="300611" cy="304800"/>
          </a:xfrm>
          <a:prstGeom prst="rect">
            <a:avLst/>
          </a:prstGeom>
        </p:spPr>
      </p:pic>
    </p:spTree>
    <p:extLst>
      <p:ext uri="{BB962C8B-B14F-4D97-AF65-F5344CB8AC3E}">
        <p14:creationId xmlns:p14="http://schemas.microsoft.com/office/powerpoint/2010/main" val="2600799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Divider_Green">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11423225" y="282122"/>
            <a:ext cx="607483" cy="66765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 LLC Company © 2024</a:t>
            </a:r>
          </a:p>
        </p:txBody>
      </p:sp>
      <p:sp>
        <p:nvSpPr>
          <p:cNvPr id="6" name="TextBox 5"/>
          <p:cNvSpPr txBox="1"/>
          <p:nvPr userDrawn="1"/>
        </p:nvSpPr>
        <p:spPr>
          <a:xfrm>
            <a:off x="11409307" y="6313586"/>
            <a:ext cx="933213"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333" b="1" i="0" u="none" strike="noStrike" kern="0" cap="none" spc="0" normalizeH="0" baseline="0" noProof="0" smtClean="0">
                <a:ln>
                  <a:noFill/>
                </a:ln>
                <a:solidFill>
                  <a:srgbClr val="FFFFFF"/>
                </a:solidFill>
                <a:effectLst/>
                <a:uLnTx/>
                <a:uFillTx/>
                <a:latin typeface="Arial"/>
                <a:ea typeface="+mn-ea"/>
                <a:cs typeface="Arial"/>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kumimoji="0" lang="en-US" sz="1333"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11731853" y="311151"/>
            <a:ext cx="295705" cy="304800"/>
          </a:xfrm>
          <a:prstGeom prst="rect">
            <a:avLst/>
          </a:prstGeom>
        </p:spPr>
      </p:pic>
      <p:sp>
        <p:nvSpPr>
          <p:cNvPr id="8" name="Title 1"/>
          <p:cNvSpPr>
            <a:spLocks noGrp="1"/>
          </p:cNvSpPr>
          <p:nvPr>
            <p:ph type="ctrTitle" hasCustomPrompt="1"/>
          </p:nvPr>
        </p:nvSpPr>
        <p:spPr>
          <a:xfrm>
            <a:off x="1502228" y="2926293"/>
            <a:ext cx="9187544" cy="1005417"/>
          </a:xfrm>
          <a:prstGeom prst="rect">
            <a:avLst/>
          </a:prstGeom>
        </p:spPr>
        <p:txBody>
          <a:bodyPr anchor="b"/>
          <a:lstStyle>
            <a:lvl1pPr algn="ctr">
              <a:defRPr sz="5600" b="1">
                <a:solidFill>
                  <a:schemeClr val="bg1"/>
                </a:solidFill>
                <a:latin typeface="+mj-lt"/>
              </a:defRPr>
            </a:lvl1pPr>
          </a:lstStyle>
          <a:p>
            <a:r>
              <a:rPr lang="en-US"/>
              <a:t>Section Divider</a:t>
            </a:r>
          </a:p>
        </p:txBody>
      </p:sp>
      <p:sp>
        <p:nvSpPr>
          <p:cNvPr id="3" name="Rectangle 2"/>
          <p:cNvSpPr/>
          <p:nvPr userDrawn="1"/>
        </p:nvSpPr>
        <p:spPr>
          <a:xfrm>
            <a:off x="11562743" y="129722"/>
            <a:ext cx="607483" cy="66765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16179" y="311152"/>
            <a:ext cx="300611" cy="304800"/>
          </a:xfrm>
          <a:prstGeom prst="rect">
            <a:avLst/>
          </a:prstGeom>
        </p:spPr>
      </p:pic>
    </p:spTree>
    <p:extLst>
      <p:ext uri="{BB962C8B-B14F-4D97-AF65-F5344CB8AC3E}">
        <p14:creationId xmlns:p14="http://schemas.microsoft.com/office/powerpoint/2010/main" val="2740450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Divider_Orange">
    <p:bg>
      <p:bgPr>
        <a:solidFill>
          <a:schemeClr val="accent2"/>
        </a:solidFill>
        <a:effectLst/>
      </p:bgPr>
    </p:bg>
    <p:spTree>
      <p:nvGrpSpPr>
        <p:cNvPr id="1" name=""/>
        <p:cNvGrpSpPr/>
        <p:nvPr/>
      </p:nvGrpSpPr>
      <p:grpSpPr>
        <a:xfrm>
          <a:off x="0" y="0"/>
          <a:ext cx="0" cy="0"/>
          <a:chOff x="0" y="0"/>
          <a:chExt cx="0" cy="0"/>
        </a:xfrm>
      </p:grpSpPr>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 LLC Company © 2024</a:t>
            </a:r>
          </a:p>
        </p:txBody>
      </p:sp>
      <p:sp>
        <p:nvSpPr>
          <p:cNvPr id="6" name="TextBox 5"/>
          <p:cNvSpPr txBox="1"/>
          <p:nvPr userDrawn="1"/>
        </p:nvSpPr>
        <p:spPr>
          <a:xfrm>
            <a:off x="11409307" y="6313586"/>
            <a:ext cx="933213"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333" b="1" i="0" u="none" strike="noStrike" kern="0" cap="none" spc="0" normalizeH="0" baseline="0" noProof="0" smtClean="0">
                <a:ln>
                  <a:noFill/>
                </a:ln>
                <a:solidFill>
                  <a:srgbClr val="FFFFFF"/>
                </a:solidFill>
                <a:effectLst/>
                <a:uLnTx/>
                <a:uFillTx/>
                <a:latin typeface="Arial"/>
                <a:ea typeface="+mn-ea"/>
                <a:cs typeface="Arial"/>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kumimoji="0" lang="en-US" sz="1333"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11731853" y="311151"/>
            <a:ext cx="295705" cy="304800"/>
          </a:xfrm>
          <a:prstGeom prst="rect">
            <a:avLst/>
          </a:prstGeom>
        </p:spPr>
      </p:pic>
      <p:sp>
        <p:nvSpPr>
          <p:cNvPr id="8" name="Title 1"/>
          <p:cNvSpPr>
            <a:spLocks noGrp="1"/>
          </p:cNvSpPr>
          <p:nvPr>
            <p:ph type="ctrTitle" hasCustomPrompt="1"/>
          </p:nvPr>
        </p:nvSpPr>
        <p:spPr>
          <a:xfrm>
            <a:off x="1502228" y="2926293"/>
            <a:ext cx="9187544" cy="1005417"/>
          </a:xfrm>
          <a:prstGeom prst="rect">
            <a:avLst/>
          </a:prstGeom>
        </p:spPr>
        <p:txBody>
          <a:bodyPr anchor="b"/>
          <a:lstStyle>
            <a:lvl1pPr algn="ctr">
              <a:defRPr sz="5600" b="1">
                <a:solidFill>
                  <a:schemeClr val="bg1"/>
                </a:solidFill>
                <a:latin typeface="+mj-lt"/>
              </a:defRPr>
            </a:lvl1pPr>
          </a:lstStyle>
          <a:p>
            <a:r>
              <a:rPr lang="en-US"/>
              <a:t>Section Divider</a:t>
            </a:r>
          </a:p>
        </p:txBody>
      </p:sp>
      <p:sp>
        <p:nvSpPr>
          <p:cNvPr id="9" name="Rectangle 8"/>
          <p:cNvSpPr/>
          <p:nvPr userDrawn="1"/>
        </p:nvSpPr>
        <p:spPr>
          <a:xfrm>
            <a:off x="11586633" y="311151"/>
            <a:ext cx="595161" cy="4581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31852" y="311151"/>
            <a:ext cx="300611" cy="304800"/>
          </a:xfrm>
          <a:prstGeom prst="rect">
            <a:avLst/>
          </a:prstGeom>
        </p:spPr>
      </p:pic>
    </p:spTree>
    <p:extLst>
      <p:ext uri="{BB962C8B-B14F-4D97-AF65-F5344CB8AC3E}">
        <p14:creationId xmlns:p14="http://schemas.microsoft.com/office/powerpoint/2010/main" val="38864114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Green blank">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11423225" y="282122"/>
            <a:ext cx="607483" cy="66765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 LLC Company © 2024</a:t>
            </a:r>
          </a:p>
        </p:txBody>
      </p:sp>
      <p:sp>
        <p:nvSpPr>
          <p:cNvPr id="6" name="TextBox 5"/>
          <p:cNvSpPr txBox="1"/>
          <p:nvPr userDrawn="1"/>
        </p:nvSpPr>
        <p:spPr>
          <a:xfrm>
            <a:off x="11409307" y="6313586"/>
            <a:ext cx="933213"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333" b="1" i="0" u="none" strike="noStrike" kern="0" cap="none" spc="0" normalizeH="0" baseline="0" noProof="0" smtClean="0">
                <a:ln>
                  <a:noFill/>
                </a:ln>
                <a:solidFill>
                  <a:srgbClr val="FFFFFF"/>
                </a:solidFill>
                <a:effectLst/>
                <a:uLnTx/>
                <a:uFillTx/>
                <a:latin typeface="Arial"/>
                <a:ea typeface="+mn-ea"/>
                <a:cs typeface="Arial"/>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kumimoji="0" lang="en-US" sz="1333"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11731853" y="311151"/>
            <a:ext cx="295705" cy="304800"/>
          </a:xfrm>
          <a:prstGeom prst="rect">
            <a:avLst/>
          </a:prstGeom>
        </p:spPr>
      </p:pic>
      <p:sp>
        <p:nvSpPr>
          <p:cNvPr id="3" name="Rectangle 2"/>
          <p:cNvSpPr/>
          <p:nvPr userDrawn="1"/>
        </p:nvSpPr>
        <p:spPr>
          <a:xfrm>
            <a:off x="11562743" y="129722"/>
            <a:ext cx="607483" cy="66765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16179" y="311152"/>
            <a:ext cx="300611" cy="304800"/>
          </a:xfrm>
          <a:prstGeom prst="rect">
            <a:avLst/>
          </a:prstGeom>
        </p:spPr>
      </p:pic>
      <p:cxnSp>
        <p:nvCxnSpPr>
          <p:cNvPr id="10" name="Straight Connector 9"/>
          <p:cNvCxnSpPr/>
          <p:nvPr userDrawn="1"/>
        </p:nvCxnSpPr>
        <p:spPr>
          <a:xfrm>
            <a:off x="308395" y="198255"/>
            <a:ext cx="11278239" cy="0"/>
          </a:xfrm>
          <a:prstGeom prst="line">
            <a:avLst/>
          </a:prstGeom>
          <a:ln w="6350" cmpd="sng">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08509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Orange blank">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11586633" y="311151"/>
            <a:ext cx="595161" cy="4581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Harris Insights &amp; Analytics, A </a:t>
            </a:r>
            <a:r>
              <a:rPr kumimoji="0" lang="en-US" sz="600" b="0" i="0" u="none" strike="noStrike" kern="1200" cap="none" spc="0" normalizeH="0" baseline="0" noProof="0" err="1">
                <a:ln>
                  <a:noFill/>
                </a:ln>
                <a:solidFill>
                  <a:srgbClr val="FFFFF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t> LLC Company © 2024</a:t>
            </a:r>
          </a:p>
        </p:txBody>
      </p:sp>
      <p:sp>
        <p:nvSpPr>
          <p:cNvPr id="6" name="TextBox 5"/>
          <p:cNvSpPr txBox="1"/>
          <p:nvPr userDrawn="1"/>
        </p:nvSpPr>
        <p:spPr>
          <a:xfrm>
            <a:off x="11409307" y="6313586"/>
            <a:ext cx="933213"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333" b="1" i="0" u="none" strike="noStrike" kern="0" cap="none" spc="0" normalizeH="0" baseline="0" noProof="0" smtClean="0">
                <a:ln>
                  <a:noFill/>
                </a:ln>
                <a:solidFill>
                  <a:srgbClr val="FFFFFF"/>
                </a:solidFill>
                <a:effectLst/>
                <a:uLnTx/>
                <a:uFillTx/>
                <a:latin typeface="Arial"/>
                <a:ea typeface="+mn-ea"/>
                <a:cs typeface="Arial"/>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kumimoji="0" lang="en-US" sz="1333" b="1" i="0" u="none" strike="noStrike" kern="0" cap="none" spc="0" normalizeH="0" baseline="0" noProof="0">
              <a:ln>
                <a:noFill/>
              </a:ln>
              <a:solidFill>
                <a:srgbClr val="FFFFFF"/>
              </a:solidFill>
              <a:effectLst/>
              <a:uLnTx/>
              <a:uFillTx/>
              <a:latin typeface="Arial"/>
              <a:ea typeface="+mn-ea"/>
              <a:cs typeface="Arial"/>
            </a:endParaRPr>
          </a:p>
        </p:txBody>
      </p:sp>
      <p:cxnSp>
        <p:nvCxnSpPr>
          <p:cNvPr id="9" name="Straight Connector 8"/>
          <p:cNvCxnSpPr/>
          <p:nvPr userDrawn="1"/>
        </p:nvCxnSpPr>
        <p:spPr>
          <a:xfrm>
            <a:off x="308395" y="198255"/>
            <a:ext cx="11278239" cy="0"/>
          </a:xfrm>
          <a:prstGeom prst="line">
            <a:avLst/>
          </a:prstGeom>
          <a:ln w="6350" cmpd="sng">
            <a:solidFill>
              <a:schemeClr val="bg1"/>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6180" y="311152"/>
            <a:ext cx="300611" cy="304800"/>
          </a:xfrm>
          <a:prstGeom prst="rect">
            <a:avLst/>
          </a:prstGeom>
        </p:spPr>
      </p:pic>
    </p:spTree>
    <p:extLst>
      <p:ext uri="{BB962C8B-B14F-4D97-AF65-F5344CB8AC3E}">
        <p14:creationId xmlns:p14="http://schemas.microsoft.com/office/powerpoint/2010/main" val="31729616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go with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2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 Subhea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6" name="Title 1"/>
          <p:cNvSpPr>
            <a:spLocks noGrp="1"/>
          </p:cNvSpPr>
          <p:nvPr>
            <p:ph type="title" hasCustomPrompt="1"/>
          </p:nvPr>
        </p:nvSpPr>
        <p:spPr>
          <a:xfrm>
            <a:off x="441113" y="3430528"/>
            <a:ext cx="5608320" cy="400110"/>
          </a:xfrm>
          <a:prstGeom prst="rect">
            <a:avLst/>
          </a:prstGeom>
        </p:spPr>
        <p:txBody>
          <a:bodyPr anchor="t" anchorCtr="0"/>
          <a:lstStyle>
            <a:lvl1pPr>
              <a:defRPr>
                <a:solidFill>
                  <a:schemeClr val="bg1"/>
                </a:solidFill>
                <a:latin typeface="Franklin Gothic Medium"/>
                <a:cs typeface="Franklin Gothic Medium"/>
              </a:defRPr>
            </a:lvl1pPr>
          </a:lstStyle>
          <a:p>
            <a:r>
              <a:rPr lang="en-US" b="0" dirty="0">
                <a:solidFill>
                  <a:schemeClr val="bg1"/>
                </a:solidFill>
                <a:latin typeface="Franklin Gothic Medium" charset="0"/>
                <a:ea typeface="Franklin Gothic Medium" charset="0"/>
                <a:cs typeface="Franklin Gothic Medium" charset="0"/>
              </a:rPr>
              <a:t>Section heading 3</a:t>
            </a:r>
            <a:endParaRPr lang="en-US" dirty="0"/>
          </a:p>
        </p:txBody>
      </p:sp>
      <p:grpSp>
        <p:nvGrpSpPr>
          <p:cNvPr id="8" name="Group 7"/>
          <p:cNvGrpSpPr/>
          <p:nvPr userDrawn="1"/>
        </p:nvGrpSpPr>
        <p:grpSpPr>
          <a:xfrm rot="10800000">
            <a:off x="8787857" y="3429000"/>
            <a:ext cx="2059218" cy="2390369"/>
            <a:chOff x="4853377" y="1882494"/>
            <a:chExt cx="2981583" cy="3461061"/>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525" y="4154711"/>
              <a:ext cx="1860545" cy="118884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4517526" y="2233293"/>
              <a:ext cx="1860545" cy="118884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0265" y="2218345"/>
              <a:ext cx="1860545" cy="1188844"/>
            </a:xfrm>
            <a:prstGeom prst="rect">
              <a:avLst/>
            </a:prstGeom>
          </p:spPr>
        </p:pic>
      </p:grpSp>
    </p:spTree>
    <p:extLst>
      <p:ext uri="{BB962C8B-B14F-4D97-AF65-F5344CB8AC3E}">
        <p14:creationId xmlns:p14="http://schemas.microsoft.com/office/powerpoint/2010/main" val="1606835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045252-E849-4101-AD64-959B9B45C6F0}"/>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60311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_Dark 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540" imgH="541" progId="TCLayout.ActiveDocument.1">
                  <p:embed/>
                </p:oleObj>
              </mc:Choice>
              <mc:Fallback>
                <p:oleObj name="think-cell Slide" r:id="rId3" imgW="540" imgH="541"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3" name="Subtitle 2"/>
          <p:cNvSpPr>
            <a:spLocks noGrp="1"/>
          </p:cNvSpPr>
          <p:nvPr>
            <p:ph type="subTitle" idx="1" hasCustomPrompt="1"/>
          </p:nvPr>
        </p:nvSpPr>
        <p:spPr>
          <a:xfrm>
            <a:off x="711916" y="4797429"/>
            <a:ext cx="7315200" cy="665163"/>
          </a:xfrm>
        </p:spPr>
        <p:txBody>
          <a:bodyPr wrap="square" tIns="0" bIns="0"/>
          <a:lstStyle>
            <a:lvl1pPr marL="0" indent="0" algn="l">
              <a:lnSpc>
                <a:spcPct val="100000"/>
              </a:lnSpc>
              <a:buNone/>
              <a:defRPr sz="2000" cap="all" baseline="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2"/>
          <p:cNvSpPr>
            <a:spLocks noGrp="1"/>
          </p:cNvSpPr>
          <p:nvPr>
            <p:ph type="body" idx="17"/>
          </p:nvPr>
        </p:nvSpPr>
        <p:spPr>
          <a:xfrm>
            <a:off x="711921" y="5998465"/>
            <a:ext cx="3854751" cy="697395"/>
          </a:xfrm>
        </p:spPr>
        <p:txBody>
          <a:bodyPr wrap="square" anchor="b" anchorCtr="0"/>
          <a:lstStyle>
            <a:lvl1pPr marL="0" indent="0" algn="l">
              <a:lnSpc>
                <a:spcPct val="100000"/>
              </a:lnSpc>
              <a:spcBef>
                <a:spcPts val="0"/>
              </a:spcBef>
              <a:buNone/>
              <a:defRPr sz="1200" b="0">
                <a:solidFill>
                  <a:srgbClr val="FFFFFF"/>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Title 1"/>
          <p:cNvSpPr>
            <a:spLocks noGrp="1"/>
          </p:cNvSpPr>
          <p:nvPr>
            <p:ph type="ctrTitle" hasCustomPrompt="1"/>
          </p:nvPr>
        </p:nvSpPr>
        <p:spPr>
          <a:xfrm>
            <a:off x="711200" y="3488801"/>
            <a:ext cx="7315917" cy="1310219"/>
          </a:xfrm>
        </p:spPr>
        <p:txBody>
          <a:bodyPr wrap="square" tIns="0" bIns="0">
            <a:noAutofit/>
          </a:bodyPr>
          <a:lstStyle>
            <a:lvl1pPr algn="l">
              <a:lnSpc>
                <a:spcPct val="80000"/>
              </a:lnSpc>
              <a:tabLst>
                <a:tab pos="507974" algn="l"/>
              </a:tabLst>
              <a:defRPr sz="4500" b="0" cap="all" baseline="0">
                <a:solidFill>
                  <a:srgbClr val="009DD9"/>
                </a:solidFill>
              </a:defRPr>
            </a:lvl1pPr>
          </a:lstStyle>
          <a:p>
            <a:r>
              <a:rPr lang="en-US"/>
              <a:t>CLICK TO EDIT MASTER TITLE STYLE</a:t>
            </a:r>
          </a:p>
        </p:txBody>
      </p:sp>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6749" t="7621" b="6640"/>
          <a:stretch/>
        </p:blipFill>
        <p:spPr>
          <a:xfrm flipH="1">
            <a:off x="8610600" y="0"/>
            <a:ext cx="3581400" cy="6858000"/>
          </a:xfrm>
          <a:prstGeom prst="rect">
            <a:avLst/>
          </a:prstGeom>
        </p:spPr>
      </p:pic>
      <p:pic>
        <p:nvPicPr>
          <p:cNvPr id="2052" name="Picture 4" descr="http://www.stagwellgroup.com/wp-content/uploads/2015/10/Harris-Insights-Analytics_logo.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12802" y="1295402"/>
            <a:ext cx="2840567" cy="142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54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Title only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540" imgH="541" progId="TCLayout.ActiveDocument.1">
                  <p:embed/>
                </p:oleObj>
              </mc:Choice>
              <mc:Fallback>
                <p:oleObj name="think-cell Slide" r:id="rId3" imgW="540" imgH="541"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Title 8"/>
          <p:cNvSpPr>
            <a:spLocks noGrp="1"/>
          </p:cNvSpPr>
          <p:nvPr>
            <p:ph type="title" hasCustomPrompt="1"/>
          </p:nvPr>
        </p:nvSpPr>
        <p:spPr>
          <a:xfrm>
            <a:off x="792480" y="676657"/>
            <a:ext cx="10888896" cy="571500"/>
          </a:xfrm>
        </p:spPr>
        <p:txBody>
          <a:bodyPr wrap="square">
            <a:noAutofit/>
          </a:bodyPr>
          <a:lstStyle>
            <a:lvl1pPr>
              <a:defRPr baseline="0">
                <a:solidFill>
                  <a:srgbClr val="8DC63F"/>
                </a:solidFill>
              </a:defRPr>
            </a:lvl1pPr>
          </a:lstStyle>
          <a:p>
            <a:r>
              <a:rPr lang="en-US"/>
              <a:t>CLICK TO EDIT MASTER TITLE STYLE</a:t>
            </a:r>
          </a:p>
        </p:txBody>
      </p:sp>
      <p:sp>
        <p:nvSpPr>
          <p:cNvPr id="8" name="Text Placeholder 2"/>
          <p:cNvSpPr>
            <a:spLocks noGrp="1"/>
          </p:cNvSpPr>
          <p:nvPr>
            <p:ph type="body" idx="13"/>
          </p:nvPr>
        </p:nvSpPr>
        <p:spPr>
          <a:xfrm>
            <a:off x="792480" y="1280161"/>
            <a:ext cx="10880429" cy="315119"/>
          </a:xfrm>
        </p:spPr>
        <p:txBody>
          <a:bodyPr wrap="square" tIns="0" bIns="0" anchor="t" anchorCtr="0"/>
          <a:lstStyle>
            <a:lvl1pPr marL="0" indent="0">
              <a:spcBef>
                <a:spcPts val="0"/>
              </a:spcBef>
              <a:buNone/>
              <a:defRPr sz="1800" b="0"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2"/>
          <p:cNvSpPr>
            <a:spLocks noGrp="1"/>
          </p:cNvSpPr>
          <p:nvPr>
            <p:ph type="body" idx="15"/>
          </p:nvPr>
        </p:nvSpPr>
        <p:spPr>
          <a:xfrm>
            <a:off x="792483" y="6373368"/>
            <a:ext cx="10887287" cy="365760"/>
          </a:xfrm>
        </p:spPr>
        <p:txBody>
          <a:bodyPr wrap="square" tIns="0" bIns="0" anchor="b" anchorCtr="0"/>
          <a:lstStyle>
            <a:lvl1pPr marL="0" indent="0">
              <a:spcBef>
                <a:spcPts val="60"/>
              </a:spcBef>
              <a:buNone/>
              <a:defRPr sz="800" b="0"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1" name="Text Box 17"/>
          <p:cNvSpPr txBox="1">
            <a:spLocks noChangeArrowheads="1"/>
          </p:cNvSpPr>
          <p:nvPr/>
        </p:nvSpPr>
        <p:spPr bwMode="auto">
          <a:xfrm>
            <a:off x="11860250" y="6600347"/>
            <a:ext cx="141064" cy="138499"/>
          </a:xfrm>
          <a:prstGeom prst="rect">
            <a:avLst/>
          </a:prstGeom>
          <a:noFill/>
          <a:ln w="9525">
            <a:noFill/>
            <a:miter lim="800000"/>
            <a:headEnd/>
            <a:tailEnd/>
          </a:ln>
          <a:effectLst/>
        </p:spPr>
        <p:txBody>
          <a:bodyPr wrap="none" lIns="0" tIns="0" rIns="0" bIns="0" anchor="ctr" anchorCtr="0">
            <a:spAutoFit/>
          </a:bodyPr>
          <a:lstStyle/>
          <a:p>
            <a:pPr algn="ctr" defTabSz="914377">
              <a:spcBef>
                <a:spcPts val="0"/>
              </a:spcBef>
            </a:pPr>
            <a:fld id="{0D7D805D-F6E5-43ED-9D8A-77676030D49C}" type="slidenum">
              <a:rPr lang="en-US" sz="900" b="0">
                <a:solidFill>
                  <a:srgbClr val="8DC63F"/>
                </a:solidFill>
              </a:rPr>
              <a:pPr algn="ctr" defTabSz="914377">
                <a:spcBef>
                  <a:spcPts val="0"/>
                </a:spcBef>
              </a:pPr>
              <a:t>‹#›</a:t>
            </a:fld>
            <a:endParaRPr lang="en-US" sz="900" b="0">
              <a:solidFill>
                <a:srgbClr val="8DC63F"/>
              </a:solidFill>
            </a:endParaRPr>
          </a:p>
        </p:txBody>
      </p:sp>
      <p:sp>
        <p:nvSpPr>
          <p:cNvPr id="10" name="Rectangle 9"/>
          <p:cNvSpPr/>
          <p:nvPr userDrawn="1"/>
        </p:nvSpPr>
        <p:spPr>
          <a:xfrm>
            <a:off x="0" y="0"/>
            <a:ext cx="304800" cy="6858000"/>
          </a:xfrm>
          <a:prstGeom prst="rect">
            <a:avLst/>
          </a:prstGeom>
          <a:solidFill>
            <a:srgbClr val="96C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96601" y="91285"/>
            <a:ext cx="1189039" cy="594519"/>
          </a:xfrm>
          <a:prstGeom prst="rect">
            <a:avLst/>
          </a:prstGeom>
        </p:spPr>
      </p:pic>
    </p:spTree>
    <p:extLst>
      <p:ext uri="{BB962C8B-B14F-4D97-AF65-F5344CB8AC3E}">
        <p14:creationId xmlns:p14="http://schemas.microsoft.com/office/powerpoint/2010/main" val="2832948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Title only 2">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540" imgH="541" progId="TCLayout.ActiveDocument.1">
                  <p:embed/>
                </p:oleObj>
              </mc:Choice>
              <mc:Fallback>
                <p:oleObj name="think-cell Slide" r:id="rId3" imgW="540" imgH="541" progId="TCLayout.ActiveDocument.1">
                  <p:embed/>
                  <p:pic>
                    <p:nvPicPr>
                      <p:cNvPr id="3" name="Object 2"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9" name="Title 8"/>
          <p:cNvSpPr>
            <a:spLocks noGrp="1"/>
          </p:cNvSpPr>
          <p:nvPr>
            <p:ph type="title" hasCustomPrompt="1"/>
          </p:nvPr>
        </p:nvSpPr>
        <p:spPr>
          <a:xfrm>
            <a:off x="792480" y="676657"/>
            <a:ext cx="10888896" cy="571500"/>
          </a:xfrm>
        </p:spPr>
        <p:txBody>
          <a:bodyPr wrap="square">
            <a:noAutofit/>
          </a:bodyPr>
          <a:lstStyle>
            <a:lvl1pPr>
              <a:defRPr baseline="0">
                <a:solidFill>
                  <a:srgbClr val="8DC63F"/>
                </a:solidFill>
              </a:defRPr>
            </a:lvl1pPr>
          </a:lstStyle>
          <a:p>
            <a:r>
              <a:rPr lang="en-US"/>
              <a:t>CLICK TO EDIT MASTER TITLE STYLE</a:t>
            </a:r>
          </a:p>
        </p:txBody>
      </p:sp>
      <p:sp>
        <p:nvSpPr>
          <p:cNvPr id="8" name="Text Placeholder 2"/>
          <p:cNvSpPr>
            <a:spLocks noGrp="1"/>
          </p:cNvSpPr>
          <p:nvPr>
            <p:ph type="body" idx="13"/>
          </p:nvPr>
        </p:nvSpPr>
        <p:spPr>
          <a:xfrm>
            <a:off x="792480" y="1280161"/>
            <a:ext cx="10880429" cy="315119"/>
          </a:xfrm>
        </p:spPr>
        <p:txBody>
          <a:bodyPr wrap="square" tIns="0" bIns="0" anchor="t" anchorCtr="0"/>
          <a:lstStyle>
            <a:lvl1pPr marL="0" indent="0">
              <a:spcBef>
                <a:spcPts val="0"/>
              </a:spcBef>
              <a:buNone/>
              <a:defRPr sz="1800" b="0"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2"/>
          <p:cNvSpPr>
            <a:spLocks noGrp="1"/>
          </p:cNvSpPr>
          <p:nvPr>
            <p:ph type="body" idx="15"/>
          </p:nvPr>
        </p:nvSpPr>
        <p:spPr>
          <a:xfrm>
            <a:off x="792483" y="6373368"/>
            <a:ext cx="10887287" cy="365760"/>
          </a:xfrm>
        </p:spPr>
        <p:txBody>
          <a:bodyPr wrap="square" tIns="0" bIns="0" anchor="b" anchorCtr="0"/>
          <a:lstStyle>
            <a:lvl1pPr marL="0" indent="0">
              <a:spcBef>
                <a:spcPts val="60"/>
              </a:spcBef>
              <a:buNone/>
              <a:defRPr sz="800" b="0"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1" name="Text Box 17"/>
          <p:cNvSpPr txBox="1">
            <a:spLocks noChangeArrowheads="1"/>
          </p:cNvSpPr>
          <p:nvPr/>
        </p:nvSpPr>
        <p:spPr bwMode="auto">
          <a:xfrm>
            <a:off x="11860250" y="6600347"/>
            <a:ext cx="141064" cy="138499"/>
          </a:xfrm>
          <a:prstGeom prst="rect">
            <a:avLst/>
          </a:prstGeom>
          <a:noFill/>
          <a:ln w="9525">
            <a:noFill/>
            <a:miter lim="800000"/>
            <a:headEnd/>
            <a:tailEnd/>
          </a:ln>
          <a:effectLst/>
        </p:spPr>
        <p:txBody>
          <a:bodyPr wrap="none" lIns="0" tIns="0" rIns="0" bIns="0" anchor="ctr" anchorCtr="0">
            <a:spAutoFit/>
          </a:bodyPr>
          <a:lstStyle/>
          <a:p>
            <a:pPr algn="ctr" defTabSz="914377">
              <a:spcBef>
                <a:spcPts val="0"/>
              </a:spcBef>
            </a:pPr>
            <a:fld id="{0D7D805D-F6E5-43ED-9D8A-77676030D49C}" type="slidenum">
              <a:rPr lang="en-US" sz="900" b="0">
                <a:solidFill>
                  <a:srgbClr val="8DC63F"/>
                </a:solidFill>
              </a:rPr>
              <a:pPr algn="ctr" defTabSz="914377">
                <a:spcBef>
                  <a:spcPts val="0"/>
                </a:spcBef>
              </a:pPr>
              <a:t>‹#›</a:t>
            </a:fld>
            <a:endParaRPr lang="en-US" sz="900" b="0">
              <a:solidFill>
                <a:srgbClr val="8DC63F"/>
              </a:solidFill>
            </a:endParaRPr>
          </a:p>
        </p:txBody>
      </p:sp>
      <p:sp>
        <p:nvSpPr>
          <p:cNvPr id="2" name="Rectangle 1"/>
          <p:cNvSpPr/>
          <p:nvPr userDrawn="1"/>
        </p:nvSpPr>
        <p:spPr>
          <a:xfrm>
            <a:off x="0" y="76200"/>
            <a:ext cx="304800" cy="6858000"/>
          </a:xfrm>
          <a:prstGeom prst="rect">
            <a:avLst/>
          </a:prstGeom>
          <a:solidFill>
            <a:srgbClr val="96C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96601" y="91285"/>
            <a:ext cx="1189039" cy="594519"/>
          </a:xfrm>
          <a:prstGeom prst="rect">
            <a:avLst/>
          </a:prstGeom>
        </p:spPr>
      </p:pic>
    </p:spTree>
    <p:extLst>
      <p:ext uri="{BB962C8B-B14F-4D97-AF65-F5344CB8AC3E}">
        <p14:creationId xmlns:p14="http://schemas.microsoft.com/office/powerpoint/2010/main" val="121147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ividual Bio">
    <p:spTree>
      <p:nvGrpSpPr>
        <p:cNvPr id="1" name=""/>
        <p:cNvGrpSpPr/>
        <p:nvPr/>
      </p:nvGrpSpPr>
      <p:grpSpPr>
        <a:xfrm>
          <a:off x="0" y="0"/>
          <a:ext cx="0" cy="0"/>
          <a:chOff x="0" y="0"/>
          <a:chExt cx="0" cy="0"/>
        </a:xfrm>
      </p:grpSpPr>
      <p:grpSp>
        <p:nvGrpSpPr>
          <p:cNvPr id="21" name="Group 20"/>
          <p:cNvGrpSpPr/>
          <p:nvPr userDrawn="1"/>
        </p:nvGrpSpPr>
        <p:grpSpPr>
          <a:xfrm>
            <a:off x="0" y="1"/>
            <a:ext cx="12192001" cy="1155292"/>
            <a:chOff x="0" y="1"/>
            <a:chExt cx="12192001" cy="1155292"/>
          </a:xfrm>
        </p:grpSpPr>
        <p:pic>
          <p:nvPicPr>
            <p:cNvPr id="22" name="Picture 21"/>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 b="83155"/>
            <a:stretch/>
          </p:blipFill>
          <p:spPr>
            <a:xfrm>
              <a:off x="0" y="1"/>
              <a:ext cx="9144000" cy="1155292"/>
            </a:xfrm>
            <a:prstGeom prst="rect">
              <a:avLst/>
            </a:prstGeom>
          </p:spPr>
        </p:pic>
        <p:pic>
          <p:nvPicPr>
            <p:cNvPr id="23" name="Picture 22"/>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8805" r="27862" b="83180"/>
            <a:stretch/>
          </p:blipFill>
          <p:spPr>
            <a:xfrm>
              <a:off x="9144001" y="1788"/>
              <a:ext cx="3048000" cy="1153503"/>
            </a:xfrm>
            <a:prstGeom prst="rect">
              <a:avLst/>
            </a:prstGeom>
          </p:spPr>
        </p:pic>
      </p:grpSp>
      <p:sp>
        <p:nvSpPr>
          <p:cNvPr id="11" name="Rectangle 10"/>
          <p:cNvSpPr/>
          <p:nvPr userDrawn="1"/>
        </p:nvSpPr>
        <p:spPr>
          <a:xfrm>
            <a:off x="0" y="1155292"/>
            <a:ext cx="12192000" cy="5710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2" name="Rectangle 11"/>
          <p:cNvSpPr/>
          <p:nvPr userDrawn="1"/>
        </p:nvSpPr>
        <p:spPr>
          <a:xfrm>
            <a:off x="0" y="6358270"/>
            <a:ext cx="12192000" cy="499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6" name="Title 1"/>
          <p:cNvSpPr>
            <a:spLocks noGrp="1"/>
          </p:cNvSpPr>
          <p:nvPr>
            <p:ph type="title"/>
          </p:nvPr>
        </p:nvSpPr>
        <p:spPr>
          <a:xfrm>
            <a:off x="441113" y="365760"/>
            <a:ext cx="11216640" cy="400110"/>
          </a:xfrm>
          <a:prstGeom prst="rect">
            <a:avLst/>
          </a:prstGeom>
        </p:spPr>
        <p:txBody>
          <a:bodyPr anchor="t" anchorCtr="0"/>
          <a:lstStyle>
            <a:lvl1pPr>
              <a:defRPr b="0">
                <a:solidFill>
                  <a:schemeClr val="tx2"/>
                </a:solidFill>
                <a:latin typeface="Franklin Gothic Medium"/>
                <a:cs typeface="Franklin Gothic Medium"/>
              </a:defRPr>
            </a:lvl1pPr>
          </a:lstStyle>
          <a:p>
            <a:r>
              <a:rPr lang="en-US" dirty="0"/>
              <a:t>Click to edit Master title style</a:t>
            </a:r>
          </a:p>
        </p:txBody>
      </p:sp>
      <p:sp>
        <p:nvSpPr>
          <p:cNvPr id="18" name="Slide Number Placeholder 13"/>
          <p:cNvSpPr>
            <a:spLocks noGrp="1"/>
          </p:cNvSpPr>
          <p:nvPr>
            <p:ph type="sldNum" sz="quarter" idx="16"/>
          </p:nvPr>
        </p:nvSpPr>
        <p:spPr>
          <a:xfrm>
            <a:off x="11572854" y="6556626"/>
            <a:ext cx="118622" cy="138499"/>
          </a:xfrm>
        </p:spPr>
        <p:txBody>
          <a:bodyPr/>
          <a:lstStyle>
            <a:lvl1pPr>
              <a:defRPr>
                <a:solidFill>
                  <a:srgbClr val="FFFFFF"/>
                </a:solidFill>
                <a:latin typeface="Franklin Gothic heavy"/>
                <a:cs typeface="Franklin Gothic heavy"/>
              </a:defRPr>
            </a:lvl1pPr>
          </a:lstStyle>
          <a:p>
            <a:fld id="{D34DACC3-9742-4940-92E6-4CAB853A3218}" type="slidenum">
              <a:rPr lang="en-US" smtClean="0"/>
              <a:pPr/>
              <a:t>‹#›</a:t>
            </a:fld>
            <a:endParaRPr lang="en-US" dirty="0"/>
          </a:p>
        </p:txBody>
      </p:sp>
      <p:sp>
        <p:nvSpPr>
          <p:cNvPr id="9" name="Rounded Rectangle 8"/>
          <p:cNvSpPr/>
          <p:nvPr userDrawn="1"/>
        </p:nvSpPr>
        <p:spPr>
          <a:xfrm>
            <a:off x="400051" y="1514476"/>
            <a:ext cx="11430000" cy="4557712"/>
          </a:xfrm>
          <a:prstGeom prst="roundRect">
            <a:avLst/>
          </a:prstGeom>
          <a:noFill/>
          <a:ln w="3175">
            <a:solidFill>
              <a:srgbClr val="B2B3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14" name="Rectangle 13"/>
          <p:cNvSpPr/>
          <p:nvPr userDrawn="1"/>
        </p:nvSpPr>
        <p:spPr>
          <a:xfrm>
            <a:off x="899578" y="6476935"/>
            <a:ext cx="7751135" cy="261610"/>
          </a:xfrm>
          <a:prstGeom prst="rect">
            <a:avLst/>
          </a:prstGeom>
        </p:spPr>
        <p:txBody>
          <a:bodyPr wrap="square">
            <a:spAutoFit/>
          </a:bodyPr>
          <a:lstStyle/>
          <a:p>
            <a:r>
              <a:rPr lang="en-US" sz="1050" dirty="0">
                <a:solidFill>
                  <a:schemeClr val="bg1"/>
                </a:solidFill>
                <a:latin typeface="Franklin Gothic Book" charset="0"/>
                <a:ea typeface="Franklin Gothic Book" charset="0"/>
                <a:cs typeface="Franklin Gothic Book" charset="0"/>
              </a:rPr>
              <a:t>Out of Home Advertising Association of America </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203" y="6505895"/>
            <a:ext cx="319375" cy="204073"/>
          </a:xfrm>
          <a:prstGeom prst="rect">
            <a:avLst/>
          </a:prstGeom>
        </p:spPr>
      </p:pic>
    </p:spTree>
    <p:extLst>
      <p:ext uri="{BB962C8B-B14F-4D97-AF65-F5344CB8AC3E}">
        <p14:creationId xmlns:p14="http://schemas.microsoft.com/office/powerpoint/2010/main" val="273263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3.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image" Target="../media/image7.png"/><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image" Target="file://localhost/Users/Houman/Dropbox%20(ETC)/the%20harris%20poll/Design/Final/PPT/assets/logo.png" TargetMode="Externa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gray">
          <a:xfrm>
            <a:off x="10229612" y="6543926"/>
            <a:ext cx="141064" cy="138499"/>
          </a:xfrm>
          <a:prstGeom prst="rect">
            <a:avLst/>
          </a:prstGeom>
        </p:spPr>
        <p:txBody>
          <a:bodyPr vert="horz" wrap="none" lIns="0" tIns="0" rIns="0" bIns="0" rtlCol="0" anchor="ctr">
            <a:spAutoFit/>
          </a:bodyPr>
          <a:lstStyle>
            <a:lvl1pPr algn="r">
              <a:defRPr sz="900" b="1">
                <a:solidFill>
                  <a:schemeClr val="tx1"/>
                </a:solidFill>
                <a:latin typeface="Arial" pitchFamily="34" charset="0"/>
                <a:cs typeface="Arial" pitchFamily="34" charset="0"/>
              </a:defRPr>
            </a:lvl1pPr>
          </a:lstStyle>
          <a:p>
            <a:fld id="{D34DACC3-9742-4940-92E6-4CAB853A3218}" type="slidenum">
              <a:rPr lang="en-US" smtClean="0"/>
              <a:pPr/>
              <a:t>‹#›</a:t>
            </a:fld>
            <a:endParaRPr lang="en-US" dirty="0"/>
          </a:p>
        </p:txBody>
      </p:sp>
    </p:spTree>
    <p:extLst>
      <p:ext uri="{BB962C8B-B14F-4D97-AF65-F5344CB8AC3E}">
        <p14:creationId xmlns:p14="http://schemas.microsoft.com/office/powerpoint/2010/main" val="1756292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2600" b="1" kern="1200">
          <a:solidFill>
            <a:schemeClr val="accent1"/>
          </a:solidFill>
          <a:latin typeface="Arial" pitchFamily="34" charset="0"/>
          <a:ea typeface="+mj-ea"/>
          <a:cs typeface="Arial" pitchFamily="34" charset="0"/>
        </a:defRPr>
      </a:lvl1pPr>
    </p:titleStyle>
    <p:bodyStyle>
      <a:lvl1pPr marL="182880" indent="-182880" algn="l" defTabSz="457200" rtl="0" eaLnBrk="1" latinLnBrk="0" hangingPunct="1">
        <a:spcBef>
          <a:spcPts val="1000"/>
        </a:spcBef>
        <a:buClr>
          <a:schemeClr val="accent1"/>
        </a:buClr>
        <a:buFont typeface="Arial"/>
        <a:buChar char="•"/>
        <a:defRPr sz="2000" kern="1200">
          <a:solidFill>
            <a:schemeClr val="tx1"/>
          </a:solidFill>
          <a:latin typeface="Arial" pitchFamily="34" charset="0"/>
          <a:ea typeface="+mn-ea"/>
          <a:cs typeface="Arial" pitchFamily="34" charset="0"/>
        </a:defRPr>
      </a:lvl1pPr>
      <a:lvl2pPr marL="365760" indent="-179388" algn="l" defTabSz="457200" rtl="0" eaLnBrk="1" latinLnBrk="0" hangingPunct="1">
        <a:spcBef>
          <a:spcPts val="600"/>
        </a:spcBef>
        <a:buClr>
          <a:srgbClr val="565A5C"/>
        </a:buClr>
        <a:buFont typeface="Arial" pitchFamily="34" charset="0"/>
        <a:buChar char="•"/>
        <a:defRPr sz="1800" kern="1200">
          <a:solidFill>
            <a:schemeClr val="tx1"/>
          </a:solidFill>
          <a:latin typeface="Arial" pitchFamily="34" charset="0"/>
          <a:ea typeface="+mn-ea"/>
          <a:cs typeface="Arial" pitchFamily="34" charset="0"/>
        </a:defRPr>
      </a:lvl2pPr>
      <a:lvl3pPr marL="548640" indent="-182880" algn="l" defTabSz="457200" rtl="0" eaLnBrk="1" latinLnBrk="0" hangingPunct="1">
        <a:spcBef>
          <a:spcPts val="400"/>
        </a:spcBef>
        <a:buClr>
          <a:schemeClr val="tx1"/>
        </a:buClr>
        <a:buFont typeface="Arial" pitchFamily="34" charset="0"/>
        <a:buChar char="•"/>
        <a:defRPr sz="140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4pPr>
      <a:lvl5pPr marL="91440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gray">
          <a:xfrm>
            <a:off x="10229612" y="6543926"/>
            <a:ext cx="141064" cy="138499"/>
          </a:xfrm>
          <a:prstGeom prst="rect">
            <a:avLst/>
          </a:prstGeom>
        </p:spPr>
        <p:txBody>
          <a:bodyPr vert="horz" wrap="none" lIns="0" tIns="0" rIns="0" bIns="0" rtlCol="0" anchor="ctr">
            <a:spAutoFit/>
          </a:bodyPr>
          <a:lstStyle>
            <a:lvl1pPr algn="r">
              <a:defRPr sz="900" b="1">
                <a:solidFill>
                  <a:schemeClr val="tx1"/>
                </a:solidFill>
                <a:latin typeface="Arial" pitchFamily="34" charset="0"/>
                <a:cs typeface="Arial" pitchFamily="34" charset="0"/>
              </a:defRPr>
            </a:lvl1pPr>
          </a:lstStyle>
          <a:p>
            <a:fld id="{D34DACC3-9742-4940-92E6-4CAB853A3218}" type="slidenum">
              <a:rPr lang="en-US" smtClean="0"/>
              <a:pPr/>
              <a:t>‹#›</a:t>
            </a:fld>
            <a:endParaRPr lang="en-US"/>
          </a:p>
        </p:txBody>
      </p:sp>
    </p:spTree>
    <p:extLst>
      <p:ext uri="{BB962C8B-B14F-4D97-AF65-F5344CB8AC3E}">
        <p14:creationId xmlns:p14="http://schemas.microsoft.com/office/powerpoint/2010/main" val="3102087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p:txStyles>
    <p:titleStyle>
      <a:lvl1pPr algn="l" defTabSz="457200" rtl="0" eaLnBrk="1" latinLnBrk="0" hangingPunct="1">
        <a:spcBef>
          <a:spcPct val="0"/>
        </a:spcBef>
        <a:buNone/>
        <a:defRPr sz="2600" b="1" kern="1200">
          <a:solidFill>
            <a:schemeClr val="accent1"/>
          </a:solidFill>
          <a:latin typeface="Arial" pitchFamily="34" charset="0"/>
          <a:ea typeface="+mj-ea"/>
          <a:cs typeface="Arial" pitchFamily="34" charset="0"/>
        </a:defRPr>
      </a:lvl1pPr>
    </p:titleStyle>
    <p:bodyStyle>
      <a:lvl1pPr marL="182880" indent="-182880" algn="l" defTabSz="457200" rtl="0" eaLnBrk="1" latinLnBrk="0" hangingPunct="1">
        <a:spcBef>
          <a:spcPts val="1000"/>
        </a:spcBef>
        <a:buClr>
          <a:schemeClr val="accent1"/>
        </a:buClr>
        <a:buFont typeface="Arial"/>
        <a:buChar char="•"/>
        <a:defRPr sz="2000" kern="1200">
          <a:solidFill>
            <a:schemeClr val="tx1"/>
          </a:solidFill>
          <a:latin typeface="Arial" pitchFamily="34" charset="0"/>
          <a:ea typeface="+mn-ea"/>
          <a:cs typeface="Arial" pitchFamily="34" charset="0"/>
        </a:defRPr>
      </a:lvl1pPr>
      <a:lvl2pPr marL="365760" indent="-179388" algn="l" defTabSz="457200" rtl="0" eaLnBrk="1" latinLnBrk="0" hangingPunct="1">
        <a:spcBef>
          <a:spcPts val="600"/>
        </a:spcBef>
        <a:buClr>
          <a:srgbClr val="565A5C"/>
        </a:buClr>
        <a:buFont typeface="Arial" pitchFamily="34" charset="0"/>
        <a:buChar char="•"/>
        <a:defRPr sz="1800" kern="1200">
          <a:solidFill>
            <a:schemeClr val="tx1"/>
          </a:solidFill>
          <a:latin typeface="Arial" pitchFamily="34" charset="0"/>
          <a:ea typeface="+mn-ea"/>
          <a:cs typeface="Arial" pitchFamily="34" charset="0"/>
        </a:defRPr>
      </a:lvl2pPr>
      <a:lvl3pPr marL="548640" indent="-182880" algn="l" defTabSz="457200" rtl="0" eaLnBrk="1" latinLnBrk="0" hangingPunct="1">
        <a:spcBef>
          <a:spcPts val="400"/>
        </a:spcBef>
        <a:buClr>
          <a:schemeClr val="tx1"/>
        </a:buClr>
        <a:buFont typeface="Arial" pitchFamily="34" charset="0"/>
        <a:buChar char="•"/>
        <a:defRPr sz="140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4pPr>
      <a:lvl5pPr marL="91440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Off val="44000"/>
          </a:schemeClr>
        </a:solidFill>
        <a:effectLst/>
      </p:bgPr>
    </p:bg>
    <p:spTree>
      <p:nvGrpSpPr>
        <p:cNvPr id="1" name=""/>
        <p:cNvGrpSpPr/>
        <p:nvPr/>
      </p:nvGrpSpPr>
      <p:grpSpPr>
        <a:xfrm>
          <a:off x="0" y="0"/>
          <a:ext cx="0" cy="0"/>
          <a:chOff x="0" y="0"/>
          <a:chExt cx="0" cy="0"/>
        </a:xfrm>
      </p:grpSpPr>
      <p:sp>
        <p:nvSpPr>
          <p:cNvPr id="5" name="Rectangle 10"/>
          <p:cNvSpPr/>
          <p:nvPr/>
        </p:nvSpPr>
        <p:spPr>
          <a:xfrm>
            <a:off x="0" y="1155291"/>
            <a:ext cx="12192000" cy="5710647"/>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sp>
        <p:nvSpPr>
          <p:cNvPr id="7" name="Title Text"/>
          <p:cNvSpPr txBox="1">
            <a:spLocks noGrp="1"/>
          </p:cNvSpPr>
          <p:nvPr>
            <p:ph type="title"/>
          </p:nvPr>
        </p:nvSpPr>
        <p:spPr>
          <a:xfrm>
            <a:off x="441112" y="365759"/>
            <a:ext cx="11298993" cy="60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8" name="Body Level One…"/>
          <p:cNvSpPr txBox="1">
            <a:spLocks noGrp="1"/>
          </p:cNvSpPr>
          <p:nvPr>
            <p:ph type="body" idx="1"/>
          </p:nvPr>
        </p:nvSpPr>
        <p:spPr>
          <a:xfrm>
            <a:off x="441112" y="1600200"/>
            <a:ext cx="11216642" cy="457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1551639" y="6556025"/>
            <a:ext cx="139838" cy="139701"/>
          </a:xfrm>
          <a:prstGeom prst="rect">
            <a:avLst/>
          </a:prstGeom>
          <a:ln w="12700">
            <a:miter lim="400000"/>
          </a:ln>
        </p:spPr>
        <p:txBody>
          <a:bodyPr wrap="none" lIns="0" tIns="0" rIns="0" bIns="0" anchor="ctr">
            <a:spAutoFit/>
          </a:bodyPr>
          <a:lstStyle>
            <a:lvl1pPr algn="r">
              <a:defRPr sz="900" b="1">
                <a:solidFill>
                  <a:schemeClr val="accent5">
                    <a:lumOff val="44000"/>
                  </a:schemeClr>
                </a:solidFill>
                <a:latin typeface="Franklin Gothic heavy"/>
                <a:ea typeface="Franklin Gothic heavy"/>
                <a:cs typeface="Franklin Gothic heavy"/>
                <a:sym typeface="Franklin Gothic heavy"/>
              </a:defRPr>
            </a:lvl1pPr>
          </a:lstStyle>
          <a:p>
            <a:fld id="{86CB4B4D-7CA3-9044-876B-883B54F8677D}" type="slidenum">
              <a:t>‹#›</a:t>
            </a:fld>
            <a:endParaRPr/>
          </a:p>
        </p:txBody>
      </p:sp>
      <p:sp>
        <p:nvSpPr>
          <p:cNvPr id="10" name="Rectangle 17"/>
          <p:cNvSpPr txBox="1"/>
          <p:nvPr/>
        </p:nvSpPr>
        <p:spPr>
          <a:xfrm>
            <a:off x="869098" y="6476934"/>
            <a:ext cx="7659694" cy="24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chemeClr val="accent5">
                    <a:lumOff val="44000"/>
                  </a:schemeClr>
                </a:solidFill>
                <a:latin typeface="Franklin Gothic Book"/>
                <a:ea typeface="Franklin Gothic Book"/>
                <a:cs typeface="Franklin Gothic Book"/>
                <a:sym typeface="Franklin Gothic Book"/>
              </a:defRPr>
            </a:lvl1pPr>
          </a:lstStyle>
          <a:p>
            <a:r>
              <a:t>Out of Home Advertising Association of America </a:t>
            </a:r>
          </a:p>
        </p:txBody>
      </p:sp>
      <p:pic>
        <p:nvPicPr>
          <p:cNvPr id="11" name="Picture 18" descr="Picture 18"/>
          <p:cNvPicPr>
            <a:picLocks noChangeAspect="1"/>
          </p:cNvPicPr>
          <p:nvPr/>
        </p:nvPicPr>
        <p:blipFill>
          <a:blip r:embed="rId25"/>
          <a:stretch>
            <a:fillRect/>
          </a:stretch>
        </p:blipFill>
        <p:spPr>
          <a:xfrm>
            <a:off x="504003" y="6505895"/>
            <a:ext cx="319376" cy="204074"/>
          </a:xfrm>
          <a:prstGeom prst="rect">
            <a:avLst/>
          </a:prstGeom>
          <a:ln w="12700">
            <a:miter lim="400000"/>
          </a:ln>
        </p:spPr>
      </p:pic>
    </p:spTree>
    <p:extLst>
      <p:ext uri="{BB962C8B-B14F-4D97-AF65-F5344CB8AC3E}">
        <p14:creationId xmlns:p14="http://schemas.microsoft.com/office/powerpoint/2010/main" val="308156413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Lst>
  <p:transition spd="med"/>
  <p:txStyles>
    <p:titleStyle>
      <a:lvl1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1pPr>
      <a:lvl2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2pPr>
      <a:lvl3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3pPr>
      <a:lvl4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4pPr>
      <a:lvl5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5pPr>
      <a:lvl6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6pPr>
      <a:lvl7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7pPr>
      <a:lvl8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8pPr>
      <a:lvl9pPr marL="0" marR="0" indent="0" algn="l" defTabSz="457200" latinLnBrk="0">
        <a:lnSpc>
          <a:spcPct val="100000"/>
        </a:lnSpc>
        <a:spcBef>
          <a:spcPts val="0"/>
        </a:spcBef>
        <a:spcAft>
          <a:spcPts val="0"/>
        </a:spcAft>
        <a:buClrTx/>
        <a:buSzTx/>
        <a:buFontTx/>
        <a:buNone/>
        <a:tabLst/>
        <a:defRPr sz="3200" b="1" i="0" u="none" strike="noStrike" cap="none" spc="0" baseline="0">
          <a:solidFill>
            <a:srgbClr val="E1261C"/>
          </a:solidFill>
          <a:uFillTx/>
          <a:latin typeface="Franklin Gothic Medium"/>
          <a:ea typeface="Franklin Gothic Medium"/>
          <a:cs typeface="Franklin Gothic Medium"/>
          <a:sym typeface="Franklin Gothic Medium"/>
        </a:defRPr>
      </a:lvl9pPr>
    </p:titleStyle>
    <p:bodyStyle>
      <a:lvl1pPr marL="182879" marR="0" indent="-182879"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1pPr>
      <a:lvl2pPr marL="385692" marR="0" indent="-19932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2pPr>
      <a:lvl3pPr marL="627017" marR="0" indent="-261257"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3pPr>
      <a:lvl4pPr marL="853439" marR="0" indent="-3048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4pPr>
      <a:lvl5pPr marL="1036320" marR="0" indent="-3048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5pPr>
      <a:lvl6pPr marL="25146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6pPr>
      <a:lvl7pPr marL="29718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7pPr>
      <a:lvl8pPr marL="34290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8pPr>
      <a:lvl9pPr marL="38862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1pPr>
      <a:lvl2pPr marL="0" marR="0" indent="4572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2pPr>
      <a:lvl3pPr marL="0" marR="0" indent="9144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3pPr>
      <a:lvl4pPr marL="0" marR="0" indent="13716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4pPr>
      <a:lvl5pPr marL="0" marR="0" indent="18288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5pPr>
      <a:lvl6pPr marL="0" marR="0" indent="22860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6pPr>
      <a:lvl7pPr marL="0" marR="0" indent="27432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7pPr>
      <a:lvl8pPr marL="0" marR="0" indent="32004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8pPr>
      <a:lvl9pPr marL="0" marR="0" indent="3657600" algn="r"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Franklin Gothic heavy"/>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11409307" y="6313586"/>
            <a:ext cx="933213"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333" b="1" i="0" u="none" strike="noStrike" kern="0" cap="none" spc="0" normalizeH="0" baseline="0" noProof="0" smtClean="0">
                <a:ln>
                  <a:noFill/>
                </a:ln>
                <a:solidFill>
                  <a:srgbClr val="000000"/>
                </a:solidFill>
                <a:effectLst/>
                <a:uLnTx/>
                <a:uFillTx/>
                <a:latin typeface="Arial"/>
                <a:ea typeface="+mn-ea"/>
                <a:cs typeface="Arial"/>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kumimoji="0" lang="en-US" sz="1333" b="1" i="0" u="none" strike="noStrike" kern="0" cap="none" spc="0" normalizeH="0" baseline="0" noProof="0">
              <a:ln>
                <a:noFill/>
              </a:ln>
              <a:solidFill>
                <a:srgbClr val="000000"/>
              </a:solidFill>
              <a:effectLst/>
              <a:uLnTx/>
              <a:uFillTx/>
              <a:latin typeface="Arial"/>
              <a:ea typeface="+mn-ea"/>
              <a:cs typeface="Arial"/>
            </a:endParaRPr>
          </a:p>
        </p:txBody>
      </p:sp>
      <p:sp>
        <p:nvSpPr>
          <p:cNvPr id="2" name="TextBox 1"/>
          <p:cNvSpPr txBox="1"/>
          <p:nvPr userDrawn="1"/>
        </p:nvSpPr>
        <p:spPr>
          <a:xfrm>
            <a:off x="302685" y="6581678"/>
            <a:ext cx="2182649" cy="184666"/>
          </a:xfrm>
          <a:prstGeom prst="rect">
            <a:avLst/>
          </a:prstGeom>
          <a:noFill/>
        </p:spPr>
        <p:txBody>
          <a:bodyPr wrap="non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Harris Insights &amp; Analytics LLC, A </a:t>
            </a:r>
            <a:r>
              <a:rPr kumimoji="0" lang="en-US" sz="600" b="0" i="0" u="none" strike="noStrike" kern="1200" cap="none" spc="0" normalizeH="0" baseline="0" noProof="0" err="1">
                <a:ln>
                  <a:noFill/>
                </a:ln>
                <a:solidFill>
                  <a:srgbClr val="7F7F7F"/>
                </a:solidFill>
                <a:effectLst/>
                <a:uLnTx/>
                <a:uFillTx/>
                <a:latin typeface="Arial" panose="020B0604020202020204"/>
                <a:ea typeface="+mn-ea"/>
                <a:cs typeface="+mn-cs"/>
              </a:rPr>
              <a:t>Stagwell</a:t>
            </a:r>
            <a:r>
              <a:rPr kumimoji="0" lang="en-US" sz="600" b="0" i="0" u="none" strike="noStrike" kern="1200" cap="none" spc="0" normalizeH="0" baseline="0" noProof="0">
                <a:ln>
                  <a:noFill/>
                </a:ln>
                <a:solidFill>
                  <a:srgbClr val="7F7F7F"/>
                </a:solidFill>
                <a:effectLst/>
                <a:uLnTx/>
                <a:uFillTx/>
                <a:latin typeface="Arial" panose="020B0604020202020204"/>
                <a:ea typeface="+mn-ea"/>
                <a:cs typeface="+mn-cs"/>
              </a:rPr>
              <a:t> Company © 2024</a:t>
            </a:r>
          </a:p>
        </p:txBody>
      </p:sp>
      <p:cxnSp>
        <p:nvCxnSpPr>
          <p:cNvPr id="5" name="Straight Connector 4"/>
          <p:cNvCxnSpPr/>
          <p:nvPr userDrawn="1"/>
        </p:nvCxnSpPr>
        <p:spPr>
          <a:xfrm>
            <a:off x="308395" y="198255"/>
            <a:ext cx="11278239" cy="0"/>
          </a:xfrm>
          <a:prstGeom prst="line">
            <a:avLst/>
          </a:prstGeom>
          <a:ln w="6350" cmpd="sng">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6" name="logo.png" descr="/Users/Houman/Dropbox (ETC)/the harris poll/Design/Final/PPT/assets/logo.png"/>
          <p:cNvPicPr>
            <a:picLocks noChangeAspect="1"/>
          </p:cNvPicPr>
          <p:nvPr userDrawn="1"/>
        </p:nvPicPr>
        <p:blipFill rotWithShape="1">
          <a:blip r:embed="rId42" r:link="rId43">
            <a:extLst>
              <a:ext uri="{28A0092B-C50C-407E-A947-70E740481C1C}">
                <a14:useLocalDpi xmlns:a14="http://schemas.microsoft.com/office/drawing/2010/main" val="0"/>
              </a:ext>
            </a:extLst>
          </a:blip>
          <a:srcRect l="6149" t="-1" r="6730" b="5018"/>
          <a:stretch>
            <a:fillRect/>
          </a:stretch>
        </p:blipFill>
        <p:spPr>
          <a:xfrm>
            <a:off x="11731853" y="311151"/>
            <a:ext cx="295705" cy="304800"/>
          </a:xfrm>
          <a:prstGeom prst="rect">
            <a:avLst/>
          </a:prstGeom>
        </p:spPr>
      </p:pic>
    </p:spTree>
    <p:extLst>
      <p:ext uri="{BB962C8B-B14F-4D97-AF65-F5344CB8AC3E}">
        <p14:creationId xmlns:p14="http://schemas.microsoft.com/office/powerpoint/2010/main" val="106359990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Lst>
  <p:hf hdr="0"/>
  <p:txStyles>
    <p:titleStyle>
      <a:lvl1pPr algn="l" defTabSz="609585" rtl="0" eaLnBrk="1" latinLnBrk="0" hangingPunct="1">
        <a:spcBef>
          <a:spcPct val="0"/>
        </a:spcBef>
        <a:buNone/>
        <a:defRPr sz="2400" kern="1200">
          <a:solidFill>
            <a:schemeClr val="tx1"/>
          </a:solidFill>
          <a:latin typeface="Arial" charset="0"/>
          <a:ea typeface="Arial" charset="0"/>
          <a:cs typeface="Arial" charset="0"/>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b="0" kern="1200" cap="none" spc="0">
          <a:ln>
            <a:noFill/>
          </a:ln>
          <a:solidFill>
            <a:schemeClr val="tx1"/>
          </a:solidFill>
          <a:effectLst/>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4.tif"/></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5.ti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oaaa.org/resources/megabrands-report/"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998A-AA1A-7D36-9987-5A569E357EC2}"/>
              </a:ext>
            </a:extLst>
          </p:cNvPr>
          <p:cNvSpPr>
            <a:spLocks noGrp="1"/>
          </p:cNvSpPr>
          <p:nvPr>
            <p:ph type="ctrTitle"/>
          </p:nvPr>
        </p:nvSpPr>
        <p:spPr>
          <a:xfrm>
            <a:off x="716500" y="4621738"/>
            <a:ext cx="9359061" cy="861774"/>
          </a:xfrm>
        </p:spPr>
        <p:txBody>
          <a:bodyPr/>
          <a:lstStyle/>
          <a:p>
            <a:r>
              <a:rPr lang="en-US" sz="3200" dirty="0"/>
              <a:t>Maximizing OOH in Today's Marketplace </a:t>
            </a:r>
            <a:br>
              <a:rPr lang="en-US" sz="3200" dirty="0"/>
            </a:br>
            <a:r>
              <a:rPr lang="en-US" sz="2400" dirty="0"/>
              <a:t>Key 2024 Trends &amp; Consumer Insights</a:t>
            </a:r>
          </a:p>
        </p:txBody>
      </p:sp>
    </p:spTree>
    <p:extLst>
      <p:ext uri="{BB962C8B-B14F-4D97-AF65-F5344CB8AC3E}">
        <p14:creationId xmlns:p14="http://schemas.microsoft.com/office/powerpoint/2010/main" val="424888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A700B1-13D0-4515-9907-C5F36AFB9E78}"/>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sym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srgbClr val="FFFFFF"/>
              </a:solidFill>
              <a:effectLst/>
              <a:uLnTx/>
              <a:uFillTx/>
              <a:latin typeface="Franklin Gothic heavy"/>
              <a:ea typeface="+mn-ea"/>
              <a:sym typeface="Arial"/>
            </a:endParaRPr>
          </a:p>
        </p:txBody>
      </p:sp>
      <p:sp>
        <p:nvSpPr>
          <p:cNvPr id="10" name="Title 1">
            <a:extLst>
              <a:ext uri="{FF2B5EF4-FFF2-40B4-BE49-F238E27FC236}">
                <a16:creationId xmlns:a16="http://schemas.microsoft.com/office/drawing/2014/main" id="{F66AC42E-10CB-4991-89C9-3F1DCF15588B}"/>
              </a:ext>
            </a:extLst>
          </p:cNvPr>
          <p:cNvSpPr>
            <a:spLocks noGrp="1"/>
          </p:cNvSpPr>
          <p:nvPr>
            <p:ph type="title"/>
          </p:nvPr>
        </p:nvSpPr>
        <p:spPr>
          <a:xfrm>
            <a:off x="441325" y="365125"/>
            <a:ext cx="11215688" cy="400050"/>
          </a:xfrm>
        </p:spPr>
        <p:txBody>
          <a:bodyPr/>
          <a:lstStyle/>
          <a:p>
            <a:r>
              <a:rPr lang="en-US" dirty="0"/>
              <a:t>YTD 2024 Auto Travel Exceeds 2019 + Almost 80% Commute</a:t>
            </a:r>
          </a:p>
        </p:txBody>
      </p:sp>
      <p:sp>
        <p:nvSpPr>
          <p:cNvPr id="18" name="TextBox 17">
            <a:extLst>
              <a:ext uri="{FF2B5EF4-FFF2-40B4-BE49-F238E27FC236}">
                <a16:creationId xmlns:a16="http://schemas.microsoft.com/office/drawing/2014/main" id="{79EA05BE-4BA2-6713-5BF0-D07E7DB3DAA9}"/>
              </a:ext>
            </a:extLst>
          </p:cNvPr>
          <p:cNvSpPr txBox="1"/>
          <p:nvPr/>
        </p:nvSpPr>
        <p:spPr>
          <a:xfrm>
            <a:off x="10544048" y="6009018"/>
            <a:ext cx="154080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Morning Consult</a:t>
            </a:r>
          </a:p>
        </p:txBody>
      </p:sp>
      <p:pic>
        <p:nvPicPr>
          <p:cNvPr id="2" name="Picture 1">
            <a:extLst>
              <a:ext uri="{FF2B5EF4-FFF2-40B4-BE49-F238E27FC236}">
                <a16:creationId xmlns:a16="http://schemas.microsoft.com/office/drawing/2014/main" id="{FA593D88-6AAF-F6F1-917F-F71C75775F66}"/>
              </a:ext>
            </a:extLst>
          </p:cNvPr>
          <p:cNvPicPr>
            <a:picLocks noChangeAspect="1"/>
          </p:cNvPicPr>
          <p:nvPr/>
        </p:nvPicPr>
        <p:blipFill>
          <a:blip r:embed="rId3"/>
          <a:stretch>
            <a:fillRect/>
          </a:stretch>
        </p:blipFill>
        <p:spPr>
          <a:xfrm>
            <a:off x="1008170" y="3179766"/>
            <a:ext cx="3889650" cy="2829252"/>
          </a:xfrm>
          <a:prstGeom prst="rect">
            <a:avLst/>
          </a:prstGeom>
        </p:spPr>
      </p:pic>
      <p:pic>
        <p:nvPicPr>
          <p:cNvPr id="3" name="Picture 2">
            <a:extLst>
              <a:ext uri="{FF2B5EF4-FFF2-40B4-BE49-F238E27FC236}">
                <a16:creationId xmlns:a16="http://schemas.microsoft.com/office/drawing/2014/main" id="{86AB6F01-6EBE-6AC2-888E-DA295F8C4BBD}"/>
              </a:ext>
            </a:extLst>
          </p:cNvPr>
          <p:cNvPicPr>
            <a:picLocks noChangeAspect="1"/>
          </p:cNvPicPr>
          <p:nvPr/>
        </p:nvPicPr>
        <p:blipFill>
          <a:blip r:embed="rId4"/>
          <a:stretch>
            <a:fillRect/>
          </a:stretch>
        </p:blipFill>
        <p:spPr>
          <a:xfrm>
            <a:off x="5771477" y="3415335"/>
            <a:ext cx="4560193" cy="2835941"/>
          </a:xfrm>
          <a:prstGeom prst="rect">
            <a:avLst/>
          </a:prstGeom>
        </p:spPr>
      </p:pic>
      <p:sp>
        <p:nvSpPr>
          <p:cNvPr id="5" name="Content Placeholder 2">
            <a:extLst>
              <a:ext uri="{FF2B5EF4-FFF2-40B4-BE49-F238E27FC236}">
                <a16:creationId xmlns:a16="http://schemas.microsoft.com/office/drawing/2014/main" id="{F57F836D-2464-0873-6481-C3EE5F2299CA}"/>
              </a:ext>
            </a:extLst>
          </p:cNvPr>
          <p:cNvSpPr txBox="1">
            <a:spLocks/>
          </p:cNvSpPr>
          <p:nvPr/>
        </p:nvSpPr>
        <p:spPr>
          <a:xfrm>
            <a:off x="3575188" y="1481922"/>
            <a:ext cx="4947962" cy="1340412"/>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2400" b="1" i="0" u="sng" strike="noStrike" kern="1200" cap="none" spc="0" normalizeH="0" baseline="0" noProof="0" dirty="0">
                <a:ln>
                  <a:noFill/>
                </a:ln>
                <a:solidFill>
                  <a:srgbClr val="60625E"/>
                </a:solidFill>
                <a:effectLst/>
                <a:uLnTx/>
                <a:uFillTx/>
                <a:latin typeface="Franklin Gothic Book"/>
                <a:ea typeface="+mn-ea"/>
              </a:rPr>
              <a:t>US Travel: Millions of Vehicle Miles </a:t>
            </a:r>
          </a:p>
          <a:p>
            <a:pPr marL="365760" marR="0" lvl="1" indent="-179388" defTabSz="457200" rtl="0" eaLnBrk="1" fontAlgn="auto" latinLnBrk="0" hangingPunct="1">
              <a:lnSpc>
                <a:spcPct val="100000"/>
              </a:lnSpc>
              <a:spcBef>
                <a:spcPts val="600"/>
              </a:spcBef>
              <a:spcAft>
                <a:spcPts val="0"/>
              </a:spcAft>
              <a:buClr>
                <a:srgbClr val="E1261C"/>
              </a:buClr>
              <a:buSzTx/>
              <a:buFont typeface="Arial"/>
              <a:buChar char="•"/>
              <a:tabLst/>
              <a:defRPr/>
            </a:pPr>
            <a:r>
              <a:rPr lang="en-US" sz="2000" dirty="0">
                <a:solidFill>
                  <a:srgbClr val="60625E"/>
                </a:solidFill>
              </a:rPr>
              <a:t>January–July 2024 = 1,897,967 million</a:t>
            </a:r>
          </a:p>
          <a:p>
            <a:pPr marL="365760" marR="0" lvl="1" indent="-179388"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2000" b="0" i="0" u="none" strike="noStrike" kern="1200" cap="none" spc="0" normalizeH="0" baseline="0" noProof="0" dirty="0">
                <a:ln>
                  <a:noFill/>
                </a:ln>
                <a:solidFill>
                  <a:srgbClr val="60625E"/>
                </a:solidFill>
                <a:effectLst/>
                <a:uLnTx/>
                <a:uFillTx/>
                <a:latin typeface="Franklin Gothic Book"/>
                <a:ea typeface="+mn-ea"/>
              </a:rPr>
              <a:t>January–July 2019 = 1,889,100 million</a:t>
            </a:r>
          </a:p>
        </p:txBody>
      </p:sp>
    </p:spTree>
    <p:extLst>
      <p:ext uri="{BB962C8B-B14F-4D97-AF65-F5344CB8AC3E}">
        <p14:creationId xmlns:p14="http://schemas.microsoft.com/office/powerpoint/2010/main" val="315613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46C9-E8AC-4A51-81EC-55F7BFB9D31E}"/>
              </a:ext>
            </a:extLst>
          </p:cNvPr>
          <p:cNvSpPr>
            <a:spLocks noGrp="1"/>
          </p:cNvSpPr>
          <p:nvPr>
            <p:ph type="title"/>
          </p:nvPr>
        </p:nvSpPr>
        <p:spPr/>
        <p:txBody>
          <a:bodyPr/>
          <a:lstStyle/>
          <a:p>
            <a:r>
              <a:rPr lang="en-US" dirty="0"/>
              <a:t>Transit and Airport Volume Continue to Grow </a:t>
            </a:r>
          </a:p>
        </p:txBody>
      </p:sp>
      <p:sp>
        <p:nvSpPr>
          <p:cNvPr id="4" name="Slide Number Placeholder 3">
            <a:extLst>
              <a:ext uri="{FF2B5EF4-FFF2-40B4-BE49-F238E27FC236}">
                <a16:creationId xmlns:a16="http://schemas.microsoft.com/office/drawing/2014/main" id="{EC184C7D-77B7-49E4-AB96-C77032017DAD}"/>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srgbClr val="FFFFFF"/>
              </a:solidFill>
              <a:effectLst/>
              <a:uLnTx/>
              <a:uFillTx/>
              <a:latin typeface="Franklin Gothic heavy"/>
              <a:ea typeface="+mn-ea"/>
            </a:endParaRPr>
          </a:p>
        </p:txBody>
      </p:sp>
      <p:sp>
        <p:nvSpPr>
          <p:cNvPr id="7" name="TextBox 6">
            <a:extLst>
              <a:ext uri="{FF2B5EF4-FFF2-40B4-BE49-F238E27FC236}">
                <a16:creationId xmlns:a16="http://schemas.microsoft.com/office/drawing/2014/main" id="{00ED3808-07C4-4F0C-9F7A-1089EE0693D3}"/>
              </a:ext>
            </a:extLst>
          </p:cNvPr>
          <p:cNvSpPr txBox="1"/>
          <p:nvPr/>
        </p:nvSpPr>
        <p:spPr>
          <a:xfrm>
            <a:off x="10470382" y="6058333"/>
            <a:ext cx="210500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APTA, US DOT  </a:t>
            </a:r>
          </a:p>
        </p:txBody>
      </p:sp>
      <p:pic>
        <p:nvPicPr>
          <p:cNvPr id="8" name="Picture 7">
            <a:extLst>
              <a:ext uri="{FF2B5EF4-FFF2-40B4-BE49-F238E27FC236}">
                <a16:creationId xmlns:a16="http://schemas.microsoft.com/office/drawing/2014/main" id="{296DDCD3-C434-7ACD-6947-59CA2E1B1780}"/>
              </a:ext>
            </a:extLst>
          </p:cNvPr>
          <p:cNvPicPr>
            <a:picLocks noChangeAspect="1"/>
          </p:cNvPicPr>
          <p:nvPr/>
        </p:nvPicPr>
        <p:blipFill>
          <a:blip r:embed="rId3"/>
          <a:stretch>
            <a:fillRect/>
          </a:stretch>
        </p:blipFill>
        <p:spPr>
          <a:xfrm>
            <a:off x="6423965" y="3825738"/>
            <a:ext cx="3815751" cy="2478816"/>
          </a:xfrm>
          <a:prstGeom prst="rect">
            <a:avLst/>
          </a:prstGeom>
        </p:spPr>
      </p:pic>
      <p:pic>
        <p:nvPicPr>
          <p:cNvPr id="9" name="Picture 8">
            <a:extLst>
              <a:ext uri="{FF2B5EF4-FFF2-40B4-BE49-F238E27FC236}">
                <a16:creationId xmlns:a16="http://schemas.microsoft.com/office/drawing/2014/main" id="{80CBA227-A6DD-FD5C-D560-7915CDD1AB13}"/>
              </a:ext>
            </a:extLst>
          </p:cNvPr>
          <p:cNvPicPr>
            <a:picLocks noChangeAspect="1"/>
          </p:cNvPicPr>
          <p:nvPr/>
        </p:nvPicPr>
        <p:blipFill rotWithShape="1">
          <a:blip r:embed="rId4"/>
          <a:srcRect t="6347" b="5316"/>
          <a:stretch/>
        </p:blipFill>
        <p:spPr>
          <a:xfrm>
            <a:off x="6412228" y="1207185"/>
            <a:ext cx="3839223" cy="2478816"/>
          </a:xfrm>
          <a:prstGeom prst="rect">
            <a:avLst/>
          </a:prstGeom>
        </p:spPr>
      </p:pic>
      <p:sp>
        <p:nvSpPr>
          <p:cNvPr id="3" name="Content Placeholder 2">
            <a:extLst>
              <a:ext uri="{FF2B5EF4-FFF2-40B4-BE49-F238E27FC236}">
                <a16:creationId xmlns:a16="http://schemas.microsoft.com/office/drawing/2014/main" id="{59C97E8C-C3FD-D88E-4424-2B37E4E35E96}"/>
              </a:ext>
            </a:extLst>
          </p:cNvPr>
          <p:cNvSpPr txBox="1">
            <a:spLocks/>
          </p:cNvSpPr>
          <p:nvPr/>
        </p:nvSpPr>
        <p:spPr>
          <a:xfrm>
            <a:off x="597246" y="2264636"/>
            <a:ext cx="5452187" cy="2328727"/>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1800" b="1" i="0" u="sng" strike="noStrike" kern="1200" cap="none" spc="0" normalizeH="0" baseline="0" noProof="0" dirty="0">
                <a:ln>
                  <a:noFill/>
                </a:ln>
                <a:solidFill>
                  <a:srgbClr val="60625E"/>
                </a:solidFill>
                <a:effectLst/>
                <a:uLnTx/>
                <a:uFillTx/>
                <a:latin typeface="Franklin Gothic Book"/>
                <a:ea typeface="+mn-ea"/>
              </a:rPr>
              <a:t>US Air Travel</a:t>
            </a:r>
          </a:p>
          <a:p>
            <a:pPr marL="365760" marR="0" lvl="1" indent="-179388"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Up 6.2% August 2023–July </a:t>
            </a:r>
            <a:r>
              <a:rPr kumimoji="0" lang="it-IT" sz="1600" b="0" i="0" u="none" strike="noStrike" kern="1200" cap="none" spc="0" normalizeH="0" baseline="0" noProof="0" dirty="0">
                <a:ln>
                  <a:noFill/>
                </a:ln>
                <a:solidFill>
                  <a:srgbClr val="60625E"/>
                </a:solidFill>
                <a:effectLst/>
                <a:uLnTx/>
                <a:uFillTx/>
                <a:latin typeface="Franklin Gothic Book"/>
                <a:ea typeface="+mn-ea"/>
              </a:rPr>
              <a:t>2024 vs. </a:t>
            </a:r>
            <a:r>
              <a:rPr lang="it-IT" sz="1600" dirty="0">
                <a:solidFill>
                  <a:srgbClr val="60625E"/>
                </a:solidFill>
              </a:rPr>
              <a:t>the previous 12 months</a:t>
            </a:r>
            <a:br>
              <a:rPr kumimoji="0" lang="en-US" sz="1600" b="0" i="0" u="none" strike="noStrike" kern="1200" cap="none" spc="0" normalizeH="0" baseline="0" noProof="0" dirty="0">
                <a:ln>
                  <a:noFill/>
                </a:ln>
                <a:solidFill>
                  <a:srgbClr val="60625E"/>
                </a:solidFill>
                <a:effectLst/>
                <a:uLnTx/>
                <a:uFillTx/>
                <a:latin typeface="Franklin Gothic Book"/>
                <a:ea typeface="+mn-ea"/>
              </a:rPr>
            </a:br>
            <a:endParaRPr kumimoji="0" lang="en-US" sz="1600" b="0" i="0" u="none" strike="noStrike" kern="1200" cap="none" spc="0" normalizeH="0" baseline="0" noProof="0" dirty="0">
              <a:ln>
                <a:noFill/>
              </a:ln>
              <a:solidFill>
                <a:srgbClr val="60625E"/>
              </a:solidFill>
              <a:effectLst/>
              <a:uLnTx/>
              <a:uFillTx/>
              <a:latin typeface="Franklin Gothic Book"/>
              <a:ea typeface="+mn-ea"/>
            </a:endParaRPr>
          </a:p>
          <a:p>
            <a:pPr marL="0" marR="0" lvl="0" indent="0"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1800" b="1" i="0" u="sng" strike="noStrike" kern="1200" cap="none" spc="0" normalizeH="0" baseline="0" noProof="0" dirty="0">
                <a:ln>
                  <a:noFill/>
                </a:ln>
                <a:solidFill>
                  <a:srgbClr val="60625E"/>
                </a:solidFill>
                <a:effectLst/>
                <a:uLnTx/>
                <a:uFillTx/>
                <a:latin typeface="Franklin Gothic Book"/>
                <a:ea typeface="+mn-ea"/>
              </a:rPr>
              <a:t>US Transit Ridership</a:t>
            </a:r>
          </a:p>
          <a:p>
            <a:pPr marL="365760" marR="0" lvl="1" indent="-179388"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Up 8% in H1 2024 vs. H1 2023</a:t>
            </a:r>
          </a:p>
          <a:p>
            <a:pPr marL="365760" marR="0" lvl="1" indent="-179388"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Bus ridership up 9.8% in H1 2024 vs. H1 2023</a:t>
            </a:r>
          </a:p>
        </p:txBody>
      </p:sp>
    </p:spTree>
    <p:extLst>
      <p:ext uri="{BB962C8B-B14F-4D97-AF65-F5344CB8AC3E}">
        <p14:creationId xmlns:p14="http://schemas.microsoft.com/office/powerpoint/2010/main" val="110589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5E3A-93F5-D822-4C37-9DA36EB5EA18}"/>
              </a:ext>
            </a:extLst>
          </p:cNvPr>
          <p:cNvSpPr>
            <a:spLocks noGrp="1"/>
          </p:cNvSpPr>
          <p:nvPr>
            <p:ph type="title"/>
          </p:nvPr>
        </p:nvSpPr>
        <p:spPr/>
        <p:txBody>
          <a:bodyPr/>
          <a:lstStyle/>
          <a:p>
            <a:r>
              <a:rPr lang="en-US" dirty="0"/>
              <a:t>Consumer Mobility + OOH Reach Drives Ad Notice</a:t>
            </a:r>
          </a:p>
        </p:txBody>
      </p:sp>
      <p:sp>
        <p:nvSpPr>
          <p:cNvPr id="4" name="Slide Number Placeholder 3">
            <a:extLst>
              <a:ext uri="{FF2B5EF4-FFF2-40B4-BE49-F238E27FC236}">
                <a16:creationId xmlns:a16="http://schemas.microsoft.com/office/drawing/2014/main" id="{03A099A8-C200-25E3-2051-6D404437FAF3}"/>
              </a:ext>
            </a:extLst>
          </p:cNvPr>
          <p:cNvSpPr>
            <a:spLocks noGrp="1"/>
          </p:cNvSpPr>
          <p:nvPr>
            <p:ph type="sldNum" sz="quarter" idx="16"/>
          </p:nvPr>
        </p:nvSpPr>
        <p:spPr/>
        <p:txBody>
          <a:bodyPr/>
          <a:lstStyle/>
          <a:p>
            <a:fld id="{D34DACC3-9742-4940-92E6-4CAB853A3218}" type="slidenum">
              <a:rPr lang="en-US" smtClean="0"/>
              <a:pPr/>
              <a:t>12</a:t>
            </a:fld>
            <a:endParaRPr lang="en-US"/>
          </a:p>
        </p:txBody>
      </p:sp>
      <p:sp>
        <p:nvSpPr>
          <p:cNvPr id="9" name="TextBox 8">
            <a:extLst>
              <a:ext uri="{FF2B5EF4-FFF2-40B4-BE49-F238E27FC236}">
                <a16:creationId xmlns:a16="http://schemas.microsoft.com/office/drawing/2014/main" id="{371BD4E5-DFD6-94F9-CC7C-6A3C9DA16A40}"/>
              </a:ext>
            </a:extLst>
          </p:cNvPr>
          <p:cNvSpPr txBox="1"/>
          <p:nvPr/>
        </p:nvSpPr>
        <p:spPr>
          <a:xfrm>
            <a:off x="10544048" y="6009018"/>
            <a:ext cx="154080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Morning Consult</a:t>
            </a:r>
          </a:p>
        </p:txBody>
      </p:sp>
      <p:pic>
        <p:nvPicPr>
          <p:cNvPr id="3" name="Picture 2">
            <a:extLst>
              <a:ext uri="{FF2B5EF4-FFF2-40B4-BE49-F238E27FC236}">
                <a16:creationId xmlns:a16="http://schemas.microsoft.com/office/drawing/2014/main" id="{C3EDED08-D174-2985-38CD-90D16291F2DB}"/>
              </a:ext>
            </a:extLst>
          </p:cNvPr>
          <p:cNvPicPr>
            <a:picLocks noChangeAspect="1"/>
          </p:cNvPicPr>
          <p:nvPr/>
        </p:nvPicPr>
        <p:blipFill>
          <a:blip r:embed="rId3"/>
          <a:stretch>
            <a:fillRect/>
          </a:stretch>
        </p:blipFill>
        <p:spPr>
          <a:xfrm>
            <a:off x="439815" y="1596474"/>
            <a:ext cx="5188146" cy="3792041"/>
          </a:xfrm>
          <a:prstGeom prst="rect">
            <a:avLst/>
          </a:prstGeom>
        </p:spPr>
      </p:pic>
      <p:pic>
        <p:nvPicPr>
          <p:cNvPr id="5" name="Picture 4">
            <a:extLst>
              <a:ext uri="{FF2B5EF4-FFF2-40B4-BE49-F238E27FC236}">
                <a16:creationId xmlns:a16="http://schemas.microsoft.com/office/drawing/2014/main" id="{C0419B8E-7F7D-861D-E08F-A8AEAFEA1C2A}"/>
              </a:ext>
            </a:extLst>
          </p:cNvPr>
          <p:cNvPicPr>
            <a:picLocks noChangeAspect="1"/>
          </p:cNvPicPr>
          <p:nvPr/>
        </p:nvPicPr>
        <p:blipFill>
          <a:blip r:embed="rId4"/>
          <a:stretch>
            <a:fillRect/>
          </a:stretch>
        </p:blipFill>
        <p:spPr>
          <a:xfrm>
            <a:off x="6627160" y="1776917"/>
            <a:ext cx="4397207" cy="3431154"/>
          </a:xfrm>
          <a:prstGeom prst="rect">
            <a:avLst/>
          </a:prstGeom>
        </p:spPr>
      </p:pic>
    </p:spTree>
    <p:extLst>
      <p:ext uri="{BB962C8B-B14F-4D97-AF65-F5344CB8AC3E}">
        <p14:creationId xmlns:p14="http://schemas.microsoft.com/office/powerpoint/2010/main" val="100235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928B-A80C-195C-0D18-83662379980A}"/>
              </a:ext>
            </a:extLst>
          </p:cNvPr>
          <p:cNvSpPr>
            <a:spLocks noGrp="1"/>
          </p:cNvSpPr>
          <p:nvPr>
            <p:ph type="title"/>
          </p:nvPr>
        </p:nvSpPr>
        <p:spPr/>
        <p:txBody>
          <a:bodyPr/>
          <a:lstStyle/>
          <a:p>
            <a:r>
              <a:rPr lang="en-US" dirty="0"/>
              <a:t>OOH Complements Consumer Experiences, Engages When Most Likely to Act</a:t>
            </a:r>
          </a:p>
        </p:txBody>
      </p:sp>
      <p:sp>
        <p:nvSpPr>
          <p:cNvPr id="4" name="Slide Number Placeholder 3">
            <a:extLst>
              <a:ext uri="{FF2B5EF4-FFF2-40B4-BE49-F238E27FC236}">
                <a16:creationId xmlns:a16="http://schemas.microsoft.com/office/drawing/2014/main" id="{7315C06B-B6BB-A599-096C-5B2804EAFC78}"/>
              </a:ext>
            </a:extLst>
          </p:cNvPr>
          <p:cNvSpPr>
            <a:spLocks noGrp="1"/>
          </p:cNvSpPr>
          <p:nvPr>
            <p:ph type="sldNum" sz="quarter" idx="16"/>
          </p:nvPr>
        </p:nvSpPr>
        <p:spPr/>
        <p:txBody>
          <a:bodyPr/>
          <a:lstStyle/>
          <a:p>
            <a:fld id="{D34DACC3-9742-4940-92E6-4CAB853A3218}" type="slidenum">
              <a:rPr lang="en-US" smtClean="0"/>
              <a:pPr/>
              <a:t>13</a:t>
            </a:fld>
            <a:endParaRPr lang="en-US"/>
          </a:p>
        </p:txBody>
      </p:sp>
      <p:sp>
        <p:nvSpPr>
          <p:cNvPr id="9" name="TextBox 8">
            <a:extLst>
              <a:ext uri="{FF2B5EF4-FFF2-40B4-BE49-F238E27FC236}">
                <a16:creationId xmlns:a16="http://schemas.microsoft.com/office/drawing/2014/main" id="{5C5BF0E0-ED81-72A1-AA83-5CC9EE96BCCE}"/>
              </a:ext>
            </a:extLst>
          </p:cNvPr>
          <p:cNvSpPr txBox="1"/>
          <p:nvPr/>
        </p:nvSpPr>
        <p:spPr>
          <a:xfrm>
            <a:off x="441113" y="6040002"/>
            <a:ext cx="154080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Morning Consult</a:t>
            </a:r>
          </a:p>
        </p:txBody>
      </p:sp>
      <p:pic>
        <p:nvPicPr>
          <p:cNvPr id="3" name="Picture 2">
            <a:extLst>
              <a:ext uri="{FF2B5EF4-FFF2-40B4-BE49-F238E27FC236}">
                <a16:creationId xmlns:a16="http://schemas.microsoft.com/office/drawing/2014/main" id="{A5BB4324-3CBA-C4CC-75F6-DF07220CD9F5}"/>
              </a:ext>
            </a:extLst>
          </p:cNvPr>
          <p:cNvPicPr>
            <a:picLocks noChangeAspect="1"/>
          </p:cNvPicPr>
          <p:nvPr/>
        </p:nvPicPr>
        <p:blipFill>
          <a:blip r:embed="rId3"/>
          <a:stretch>
            <a:fillRect/>
          </a:stretch>
        </p:blipFill>
        <p:spPr>
          <a:xfrm>
            <a:off x="1084645" y="1897811"/>
            <a:ext cx="4599224" cy="3340841"/>
          </a:xfrm>
          <a:prstGeom prst="rect">
            <a:avLst/>
          </a:prstGeom>
        </p:spPr>
      </p:pic>
      <p:pic>
        <p:nvPicPr>
          <p:cNvPr id="5" name="Picture 5" descr="Picture 5">
            <a:extLst>
              <a:ext uri="{FF2B5EF4-FFF2-40B4-BE49-F238E27FC236}">
                <a16:creationId xmlns:a16="http://schemas.microsoft.com/office/drawing/2014/main" id="{578F1E90-22C9-744A-72D5-E7804F45D807}"/>
              </a:ext>
            </a:extLst>
          </p:cNvPr>
          <p:cNvPicPr>
            <a:picLocks/>
          </p:cNvPicPr>
          <p:nvPr/>
        </p:nvPicPr>
        <p:blipFill>
          <a:blip r:embed="rId4"/>
          <a:srcRect l="4417" r="4417"/>
          <a:stretch>
            <a:fillRect/>
          </a:stretch>
        </p:blipFill>
        <p:spPr>
          <a:xfrm>
            <a:off x="6247736" y="1764496"/>
            <a:ext cx="5187528" cy="3793503"/>
          </a:xfrm>
          <a:prstGeom prst="rect">
            <a:avLst/>
          </a:prstGeom>
          <a:ln w="12700">
            <a:miter lim="400000"/>
          </a:ln>
        </p:spPr>
      </p:pic>
    </p:spTree>
    <p:extLst>
      <p:ext uri="{BB962C8B-B14F-4D97-AF65-F5344CB8AC3E}">
        <p14:creationId xmlns:p14="http://schemas.microsoft.com/office/powerpoint/2010/main" val="2794764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6D6A22A4-924F-EC4E-A2FC-4039F04F2111}"/>
              </a:ext>
            </a:extLst>
          </p:cNvPr>
          <p:cNvPicPr>
            <a:picLocks noChangeAspect="1"/>
          </p:cNvPicPr>
          <p:nvPr/>
        </p:nvPicPr>
        <p:blipFill rotWithShape="1">
          <a:blip r:embed="rId3">
            <a:extLst>
              <a:ext uri="{28A0092B-C50C-407E-A947-70E740481C1C}">
                <a14:useLocalDpi xmlns:a14="http://schemas.microsoft.com/office/drawing/2010/main" val="0"/>
              </a:ext>
            </a:extLst>
          </a:blip>
          <a:srcRect l="3618" r="39410"/>
          <a:stretch/>
        </p:blipFill>
        <p:spPr>
          <a:xfrm>
            <a:off x="664234" y="1544240"/>
            <a:ext cx="5837827" cy="4226832"/>
          </a:xfrm>
          <a:prstGeom prst="rect">
            <a:avLst/>
          </a:prstGeom>
        </p:spPr>
      </p:pic>
      <p:sp>
        <p:nvSpPr>
          <p:cNvPr id="2" name="Title 1">
            <a:extLst>
              <a:ext uri="{FF2B5EF4-FFF2-40B4-BE49-F238E27FC236}">
                <a16:creationId xmlns:a16="http://schemas.microsoft.com/office/drawing/2014/main" id="{39E5A776-2D19-4A36-B500-33487E414445}"/>
              </a:ext>
            </a:extLst>
          </p:cNvPr>
          <p:cNvSpPr>
            <a:spLocks noGrp="1"/>
          </p:cNvSpPr>
          <p:nvPr>
            <p:ph type="title"/>
          </p:nvPr>
        </p:nvSpPr>
        <p:spPr/>
        <p:txBody>
          <a:bodyPr/>
          <a:lstStyle/>
          <a:p>
            <a:r>
              <a:rPr lang="en-US" dirty="0">
                <a:latin typeface="Franklin Gothic Medium" panose="020B0603020102020204" pitchFamily="34" charset="0"/>
              </a:rPr>
              <a:t>Consumers Are Highly Engaged With OOH </a:t>
            </a:r>
            <a:endParaRPr lang="en-US" u="sng"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6F7FC209-5DCB-476E-A6DD-47C2F79522BE}"/>
              </a:ext>
            </a:extLst>
          </p:cNvPr>
          <p:cNvSpPr>
            <a:spLocks noGrp="1"/>
          </p:cNvSpPr>
          <p:nvPr>
            <p:ph type="sldNum" sz="quarter" idx="16"/>
          </p:nvPr>
        </p:nvSpPr>
        <p:spPr>
          <a:xfrm>
            <a:off x="11624150" y="6556626"/>
            <a:ext cx="67326" cy="1384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B72F2E-8E20-E84D-AD60-3CAF9A6CC75A}" type="slidenum">
              <a:rPr kumimoji="0" lang="en-US" sz="900" b="1" i="0" u="none" strike="noStrike" kern="1200" cap="none" spc="0" normalizeH="0" baseline="0" noProof="0">
                <a:ln>
                  <a:noFill/>
                </a:ln>
                <a:solidFill>
                  <a:srgbClr val="FFFFFF"/>
                </a:solidFill>
                <a:effectLst/>
                <a:uLnTx/>
                <a:uFillTx/>
                <a:latin typeface="Franklin Gothic heavy"/>
                <a:ea typeface="+mn-ea"/>
                <a:sym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srgbClr val="FFFFFF"/>
              </a:solidFill>
              <a:effectLst/>
              <a:uLnTx/>
              <a:uFillTx/>
              <a:latin typeface="Franklin Gothic heavy"/>
              <a:ea typeface="+mn-ea"/>
              <a:sym typeface="Arial"/>
            </a:endParaRPr>
          </a:p>
        </p:txBody>
      </p:sp>
      <p:sp>
        <p:nvSpPr>
          <p:cNvPr id="7" name="TextBox 6">
            <a:extLst>
              <a:ext uri="{FF2B5EF4-FFF2-40B4-BE49-F238E27FC236}">
                <a16:creationId xmlns:a16="http://schemas.microsoft.com/office/drawing/2014/main" id="{2E4A6F7B-CCE1-4EE0-8D68-F667142A4CAA}"/>
              </a:ext>
            </a:extLst>
          </p:cNvPr>
          <p:cNvSpPr txBox="1"/>
          <p:nvPr/>
        </p:nvSpPr>
        <p:spPr>
          <a:xfrm>
            <a:off x="10657558" y="6012881"/>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0625E"/>
                </a:solidFill>
                <a:effectLst/>
                <a:uLnTx/>
                <a:uFillTx/>
                <a:latin typeface="Franklin Gothic Book"/>
                <a:ea typeface="+mn-ea"/>
                <a:cs typeface="Arial"/>
                <a:sym typeface="Arial"/>
              </a:rPr>
              <a:t>Source: The Harris Poll</a:t>
            </a:r>
          </a:p>
        </p:txBody>
      </p:sp>
      <p:pic>
        <p:nvPicPr>
          <p:cNvPr id="12" name="Picture 11" descr="Graphical user interface&#10;&#10;Description automatically generated">
            <a:extLst>
              <a:ext uri="{FF2B5EF4-FFF2-40B4-BE49-F238E27FC236}">
                <a16:creationId xmlns:a16="http://schemas.microsoft.com/office/drawing/2014/main" id="{EBCE8B2F-C371-7840-8B2F-740CD805D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34" y="1702354"/>
            <a:ext cx="2215374" cy="1159379"/>
          </a:xfrm>
          <a:prstGeom prst="rect">
            <a:avLst/>
          </a:prstGeom>
        </p:spPr>
      </p:pic>
      <p:pic>
        <p:nvPicPr>
          <p:cNvPr id="13" name="Picture 12">
            <a:extLst>
              <a:ext uri="{FF2B5EF4-FFF2-40B4-BE49-F238E27FC236}">
                <a16:creationId xmlns:a16="http://schemas.microsoft.com/office/drawing/2014/main" id="{65557C30-C008-FD4C-9F02-03A6A300B32D}"/>
              </a:ext>
            </a:extLst>
          </p:cNvPr>
          <p:cNvPicPr>
            <a:picLocks noChangeAspect="1"/>
          </p:cNvPicPr>
          <p:nvPr/>
        </p:nvPicPr>
        <p:blipFill>
          <a:blip r:embed="rId5"/>
          <a:stretch>
            <a:fillRect/>
          </a:stretch>
        </p:blipFill>
        <p:spPr>
          <a:xfrm>
            <a:off x="6555977" y="2973878"/>
            <a:ext cx="5319712" cy="1882608"/>
          </a:xfrm>
          <a:prstGeom prst="rect">
            <a:avLst/>
          </a:prstGeom>
        </p:spPr>
      </p:pic>
    </p:spTree>
    <p:extLst>
      <p:ext uri="{BB962C8B-B14F-4D97-AF65-F5344CB8AC3E}">
        <p14:creationId xmlns:p14="http://schemas.microsoft.com/office/powerpoint/2010/main" val="218877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2A3B-1B41-495E-9478-C63B574CB7E4}"/>
              </a:ext>
            </a:extLst>
          </p:cNvPr>
          <p:cNvSpPr>
            <a:spLocks noGrp="1"/>
          </p:cNvSpPr>
          <p:nvPr>
            <p:ph type="title"/>
          </p:nvPr>
        </p:nvSpPr>
        <p:spPr/>
        <p:txBody>
          <a:bodyPr/>
          <a:lstStyle/>
          <a:p>
            <a:r>
              <a:rPr lang="en-US" dirty="0"/>
              <a:t>OOH Ads Most Likely to Engage Consumers: Colorful, Clever and Clear</a:t>
            </a:r>
          </a:p>
        </p:txBody>
      </p:sp>
      <p:sp>
        <p:nvSpPr>
          <p:cNvPr id="4" name="Slide Number Placeholder 3">
            <a:extLst>
              <a:ext uri="{FF2B5EF4-FFF2-40B4-BE49-F238E27FC236}">
                <a16:creationId xmlns:a16="http://schemas.microsoft.com/office/drawing/2014/main" id="{4C85F4A3-A688-4C75-9C72-F7688FF04FF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7" name="TextBox 6">
            <a:extLst>
              <a:ext uri="{FF2B5EF4-FFF2-40B4-BE49-F238E27FC236}">
                <a16:creationId xmlns:a16="http://schemas.microsoft.com/office/drawing/2014/main" id="{BB903F91-6631-4809-B945-75A39EAFF5CC}"/>
              </a:ext>
            </a:extLst>
          </p:cNvPr>
          <p:cNvSpPr txBox="1"/>
          <p:nvPr/>
        </p:nvSpPr>
        <p:spPr>
          <a:xfrm>
            <a:off x="10657558" y="6012881"/>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Arial"/>
                <a:sym typeface="Arial"/>
              </a:rPr>
              <a:t>Source: The Harris Poll</a:t>
            </a:r>
          </a:p>
        </p:txBody>
      </p:sp>
      <p:pic>
        <p:nvPicPr>
          <p:cNvPr id="3" name="Picture 2">
            <a:extLst>
              <a:ext uri="{FF2B5EF4-FFF2-40B4-BE49-F238E27FC236}">
                <a16:creationId xmlns:a16="http://schemas.microsoft.com/office/drawing/2014/main" id="{38EB51DF-D347-C15D-B160-524AA27B90F2}"/>
              </a:ext>
            </a:extLst>
          </p:cNvPr>
          <p:cNvPicPr>
            <a:picLocks noChangeAspect="1"/>
          </p:cNvPicPr>
          <p:nvPr/>
        </p:nvPicPr>
        <p:blipFill>
          <a:blip r:embed="rId3"/>
          <a:stretch>
            <a:fillRect/>
          </a:stretch>
        </p:blipFill>
        <p:spPr>
          <a:xfrm>
            <a:off x="1161987" y="1624580"/>
            <a:ext cx="5153001" cy="3949029"/>
          </a:xfrm>
          <a:prstGeom prst="rect">
            <a:avLst/>
          </a:prstGeom>
        </p:spPr>
      </p:pic>
      <p:pic>
        <p:nvPicPr>
          <p:cNvPr id="5" name="Picture 5" descr="Picture 5">
            <a:extLst>
              <a:ext uri="{FF2B5EF4-FFF2-40B4-BE49-F238E27FC236}">
                <a16:creationId xmlns:a16="http://schemas.microsoft.com/office/drawing/2014/main" id="{42BB1E24-A106-E24F-BC58-77E8EC6B62AE}"/>
              </a:ext>
            </a:extLst>
          </p:cNvPr>
          <p:cNvPicPr>
            <a:picLocks/>
          </p:cNvPicPr>
          <p:nvPr/>
        </p:nvPicPr>
        <p:blipFill rotWithShape="1">
          <a:blip r:embed="rId4"/>
          <a:srcRect l="19668" t="31965" r="35800" b="5977"/>
          <a:stretch/>
        </p:blipFill>
        <p:spPr>
          <a:xfrm>
            <a:off x="7108167" y="1695679"/>
            <a:ext cx="3614468" cy="3877930"/>
          </a:xfrm>
          <a:prstGeom prst="rect">
            <a:avLst/>
          </a:prstGeom>
          <a:ln w="12700">
            <a:miter lim="400000"/>
          </a:ln>
        </p:spPr>
      </p:pic>
    </p:spTree>
    <p:extLst>
      <p:ext uri="{BB962C8B-B14F-4D97-AF65-F5344CB8AC3E}">
        <p14:creationId xmlns:p14="http://schemas.microsoft.com/office/powerpoint/2010/main" val="1914282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C4EE-E388-8DE8-5C89-7EB5F4854D36}"/>
              </a:ext>
            </a:extLst>
          </p:cNvPr>
          <p:cNvSpPr>
            <a:spLocks noGrp="1"/>
          </p:cNvSpPr>
          <p:nvPr>
            <p:ph type="title"/>
          </p:nvPr>
        </p:nvSpPr>
        <p:spPr/>
        <p:txBody>
          <a:bodyPr/>
          <a:lstStyle/>
          <a:p>
            <a:r>
              <a:rPr lang="en-US" dirty="0"/>
              <a:t>Social Media Users Notice OOH Ads Posted on Platforms</a:t>
            </a:r>
          </a:p>
        </p:txBody>
      </p:sp>
      <p:sp>
        <p:nvSpPr>
          <p:cNvPr id="4" name="Slide Number Placeholder 3">
            <a:extLst>
              <a:ext uri="{FF2B5EF4-FFF2-40B4-BE49-F238E27FC236}">
                <a16:creationId xmlns:a16="http://schemas.microsoft.com/office/drawing/2014/main" id="{85B15633-8EBE-E555-1AA3-BDD516216D85}"/>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srgbClr val="FFFFFF"/>
              </a:solidFill>
              <a:effectLst/>
              <a:uLnTx/>
              <a:uFillTx/>
              <a:latin typeface="Franklin Gothic heavy"/>
              <a:ea typeface="+mn-ea"/>
            </a:endParaRPr>
          </a:p>
        </p:txBody>
      </p:sp>
      <p:sp>
        <p:nvSpPr>
          <p:cNvPr id="6" name="Google Shape;922;p58">
            <a:extLst>
              <a:ext uri="{FF2B5EF4-FFF2-40B4-BE49-F238E27FC236}">
                <a16:creationId xmlns:a16="http://schemas.microsoft.com/office/drawing/2014/main" id="{ECAB8A8A-78BF-AC67-31FA-B97186F2605D}"/>
              </a:ext>
            </a:extLst>
          </p:cNvPr>
          <p:cNvSpPr txBox="1"/>
          <p:nvPr/>
        </p:nvSpPr>
        <p:spPr>
          <a:xfrm>
            <a:off x="1292959" y="1366528"/>
            <a:ext cx="951294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Libre Franklin" pitchFamily="2" charset="77"/>
                <a:ea typeface="+mn-ea"/>
                <a:cs typeface="+mn-cs"/>
                <a:sym typeface="Arial"/>
              </a:rPr>
              <a:t>How often do you see out of home advertisements reposted on the following social media platforms?  </a:t>
            </a:r>
            <a:endParaRPr kumimoji="0" sz="1800" b="0" i="0" u="none" strike="noStrike" kern="1200" cap="none" spc="0" normalizeH="0" baseline="0" noProof="0" dirty="0">
              <a:ln>
                <a:noFill/>
              </a:ln>
              <a:solidFill>
                <a:srgbClr val="60625E"/>
              </a:solidFill>
              <a:effectLst/>
              <a:uLnTx/>
              <a:uFillTx/>
              <a:latin typeface="Libre Franklin"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000000"/>
              </a:solidFill>
              <a:effectLst/>
              <a:uLnTx/>
              <a:uFillTx/>
              <a:latin typeface="Libre Franklin" pitchFamily="2" charset="77"/>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Libre Franklin" pitchFamily="2" charset="77"/>
                <a:ea typeface="+mn-ea"/>
                <a:cs typeface="+mn-cs"/>
                <a:sym typeface="Arial"/>
              </a:rPr>
              <a:t>Among users of each social media platform</a:t>
            </a:r>
            <a:endParaRPr kumimoji="0" sz="1100" b="0" i="1" u="none" strike="noStrike" kern="1200" cap="none" spc="0" normalizeH="0" baseline="0" noProof="0" dirty="0">
              <a:ln>
                <a:noFill/>
              </a:ln>
              <a:solidFill>
                <a:srgbClr val="60625E"/>
              </a:solidFill>
              <a:effectLst/>
              <a:uLnTx/>
              <a:uFillTx/>
              <a:latin typeface="Libre Franklin" pitchFamily="2" charset="77"/>
              <a:ea typeface="+mn-ea"/>
              <a:cs typeface="+mn-cs"/>
            </a:endParaRPr>
          </a:p>
        </p:txBody>
      </p:sp>
      <p:sp>
        <p:nvSpPr>
          <p:cNvPr id="7" name="Google Shape;919;p58">
            <a:extLst>
              <a:ext uri="{FF2B5EF4-FFF2-40B4-BE49-F238E27FC236}">
                <a16:creationId xmlns:a16="http://schemas.microsoft.com/office/drawing/2014/main" id="{A6E6AD5E-8F74-25A1-405C-32F481C0B517}"/>
              </a:ext>
            </a:extLst>
          </p:cNvPr>
          <p:cNvSpPr txBox="1"/>
          <p:nvPr/>
        </p:nvSpPr>
        <p:spPr>
          <a:xfrm>
            <a:off x="267359" y="5984200"/>
            <a:ext cx="9250200"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1200" cap="none" spc="0" normalizeH="0" baseline="0" noProof="0" dirty="0">
              <a:ln>
                <a:noFill/>
              </a:ln>
              <a:solidFill>
                <a:srgbClr val="60625E"/>
              </a:solidFill>
              <a:effectLst/>
              <a:uLnTx/>
              <a:uFillTx/>
              <a:latin typeface="Franklin Gothic Book"/>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0625E"/>
                </a:solidFill>
                <a:effectLst/>
                <a:uLnTx/>
                <a:uFillTx/>
                <a:latin typeface="Franklin Gothic Book"/>
                <a:ea typeface="+mn-ea"/>
                <a:cs typeface="+mn-cs"/>
                <a:sym typeface="Arial"/>
              </a:rPr>
              <a:t>Source: The Harris Poll</a:t>
            </a:r>
            <a:endParaRPr kumimoji="0" sz="1800" b="0" i="0" u="none" strike="noStrike" kern="1200" cap="none" spc="0" normalizeH="0" baseline="0" noProof="0" dirty="0">
              <a:ln>
                <a:noFill/>
              </a:ln>
              <a:solidFill>
                <a:srgbClr val="60625E"/>
              </a:solidFill>
              <a:effectLst/>
              <a:uLnTx/>
              <a:uFillTx/>
              <a:latin typeface="Franklin Gothic Book"/>
              <a:ea typeface="+mn-ea"/>
              <a:cs typeface="+mn-cs"/>
            </a:endParaRPr>
          </a:p>
        </p:txBody>
      </p:sp>
      <p:pic>
        <p:nvPicPr>
          <p:cNvPr id="3" name="Picture 5" descr="Picture 5">
            <a:extLst>
              <a:ext uri="{FF2B5EF4-FFF2-40B4-BE49-F238E27FC236}">
                <a16:creationId xmlns:a16="http://schemas.microsoft.com/office/drawing/2014/main" id="{6711E50F-A69F-DC75-F554-E9DA85E2B697}"/>
              </a:ext>
            </a:extLst>
          </p:cNvPr>
          <p:cNvPicPr>
            <a:picLocks/>
          </p:cNvPicPr>
          <p:nvPr/>
        </p:nvPicPr>
        <p:blipFill>
          <a:blip r:embed="rId3"/>
          <a:srcRect l="11262" r="8658"/>
          <a:stretch>
            <a:fillRect/>
          </a:stretch>
        </p:blipFill>
        <p:spPr>
          <a:xfrm>
            <a:off x="1000663" y="2333612"/>
            <a:ext cx="4827701" cy="3492403"/>
          </a:xfrm>
          <a:prstGeom prst="rect">
            <a:avLst/>
          </a:prstGeom>
          <a:ln w="3175">
            <a:solidFill>
              <a:schemeClr val="accent1"/>
            </a:solidFill>
          </a:ln>
        </p:spPr>
      </p:pic>
      <p:pic>
        <p:nvPicPr>
          <p:cNvPr id="8" name="Picture 7">
            <a:extLst>
              <a:ext uri="{FF2B5EF4-FFF2-40B4-BE49-F238E27FC236}">
                <a16:creationId xmlns:a16="http://schemas.microsoft.com/office/drawing/2014/main" id="{25CB0CC4-C600-7309-72DA-D0F87B5B185E}"/>
              </a:ext>
            </a:extLst>
          </p:cNvPr>
          <p:cNvPicPr>
            <a:picLocks noChangeAspect="1"/>
          </p:cNvPicPr>
          <p:nvPr/>
        </p:nvPicPr>
        <p:blipFill rotWithShape="1">
          <a:blip r:embed="rId4"/>
          <a:srcRect t="8852"/>
          <a:stretch/>
        </p:blipFill>
        <p:spPr>
          <a:xfrm>
            <a:off x="6173856" y="2252307"/>
            <a:ext cx="5093749" cy="3492403"/>
          </a:xfrm>
          <a:prstGeom prst="rect">
            <a:avLst/>
          </a:prstGeom>
        </p:spPr>
      </p:pic>
      <p:sp>
        <p:nvSpPr>
          <p:cNvPr id="10" name="TextBox 9">
            <a:extLst>
              <a:ext uri="{FF2B5EF4-FFF2-40B4-BE49-F238E27FC236}">
                <a16:creationId xmlns:a16="http://schemas.microsoft.com/office/drawing/2014/main" id="{60EE51AC-BDDE-1B47-62D3-5780FCB8CA91}"/>
              </a:ext>
            </a:extLst>
          </p:cNvPr>
          <p:cNvSpPr txBox="1"/>
          <p:nvPr/>
        </p:nvSpPr>
        <p:spPr>
          <a:xfrm>
            <a:off x="9440557" y="2428811"/>
            <a:ext cx="1611630" cy="36933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Perpetua"/>
              <a:ea typeface="Perpetua"/>
              <a:cs typeface="Perpetua"/>
              <a:sym typeface="Perpetua"/>
            </a:endParaRPr>
          </a:p>
        </p:txBody>
      </p:sp>
    </p:spTree>
    <p:extLst>
      <p:ext uri="{BB962C8B-B14F-4D97-AF65-F5344CB8AC3E}">
        <p14:creationId xmlns:p14="http://schemas.microsoft.com/office/powerpoint/2010/main" val="232712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B404-3107-9638-D72D-C732966B0432}"/>
              </a:ext>
            </a:extLst>
          </p:cNvPr>
          <p:cNvSpPr>
            <a:spLocks noGrp="1"/>
          </p:cNvSpPr>
          <p:nvPr>
            <p:ph type="title"/>
          </p:nvPr>
        </p:nvSpPr>
        <p:spPr/>
        <p:txBody>
          <a:bodyPr/>
          <a:lstStyle/>
          <a:p>
            <a:r>
              <a:rPr lang="en-US" dirty="0"/>
              <a:t>OOH Generates Highest Ad Recall of All Core Media</a:t>
            </a:r>
          </a:p>
        </p:txBody>
      </p:sp>
      <p:sp>
        <p:nvSpPr>
          <p:cNvPr id="4" name="Slide Number Placeholder 3">
            <a:extLst>
              <a:ext uri="{FF2B5EF4-FFF2-40B4-BE49-F238E27FC236}">
                <a16:creationId xmlns:a16="http://schemas.microsoft.com/office/drawing/2014/main" id="{8BDFA389-D712-616A-C33D-F60AA5B77346}"/>
              </a:ext>
            </a:extLst>
          </p:cNvPr>
          <p:cNvSpPr>
            <a:spLocks noGrp="1"/>
          </p:cNvSpPr>
          <p:nvPr>
            <p:ph type="sldNum" sz="quarter" idx="16"/>
          </p:nvPr>
        </p:nvSpPr>
        <p:spPr/>
        <p:txBody>
          <a:bodyPr/>
          <a:lstStyle/>
          <a:p>
            <a:fld id="{D34DACC3-9742-4940-92E6-4CAB853A3218}" type="slidenum">
              <a:rPr lang="en-US" smtClean="0"/>
              <a:pPr/>
              <a:t>17</a:t>
            </a:fld>
            <a:endParaRPr lang="en-US" dirty="0"/>
          </a:p>
        </p:txBody>
      </p:sp>
      <p:pic>
        <p:nvPicPr>
          <p:cNvPr id="5" name="Picture 4">
            <a:extLst>
              <a:ext uri="{FF2B5EF4-FFF2-40B4-BE49-F238E27FC236}">
                <a16:creationId xmlns:a16="http://schemas.microsoft.com/office/drawing/2014/main" id="{202B092E-8789-4F06-C790-9BDE30576071}"/>
              </a:ext>
            </a:extLst>
          </p:cNvPr>
          <p:cNvPicPr>
            <a:picLocks noChangeAspect="1"/>
          </p:cNvPicPr>
          <p:nvPr/>
        </p:nvPicPr>
        <p:blipFill>
          <a:blip r:embed="rId3"/>
          <a:stretch>
            <a:fillRect/>
          </a:stretch>
        </p:blipFill>
        <p:spPr>
          <a:xfrm>
            <a:off x="937211" y="1712455"/>
            <a:ext cx="10317577" cy="4066339"/>
          </a:xfrm>
          <a:prstGeom prst="rect">
            <a:avLst/>
          </a:prstGeom>
        </p:spPr>
      </p:pic>
      <p:sp>
        <p:nvSpPr>
          <p:cNvPr id="6" name="TextBox 16">
            <a:extLst>
              <a:ext uri="{FF2B5EF4-FFF2-40B4-BE49-F238E27FC236}">
                <a16:creationId xmlns:a16="http://schemas.microsoft.com/office/drawing/2014/main" id="{B024E268-DC0D-D4E8-EE19-C3EA8A4E458E}"/>
              </a:ext>
            </a:extLst>
          </p:cNvPr>
          <p:cNvSpPr txBox="1"/>
          <p:nvPr/>
        </p:nvSpPr>
        <p:spPr>
          <a:xfrm>
            <a:off x="10202901" y="6011050"/>
            <a:ext cx="2739905"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A7A7A7"/>
                </a:solidFill>
                <a:latin typeface="Franklin Gothic Book"/>
                <a:ea typeface="Franklin Gothic Book"/>
                <a:cs typeface="Franklin Gothic Book"/>
                <a:sym typeface="Franklin Gothic Book"/>
              </a:defRPr>
            </a:lvl1pPr>
          </a:lstStyle>
          <a:p>
            <a:r>
              <a:t>Source: Solomon Partners</a:t>
            </a:r>
          </a:p>
        </p:txBody>
      </p:sp>
    </p:spTree>
    <p:extLst>
      <p:ext uri="{BB962C8B-B14F-4D97-AF65-F5344CB8AC3E}">
        <p14:creationId xmlns:p14="http://schemas.microsoft.com/office/powerpoint/2010/main" val="1880532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6B4D-439C-48EC-B816-1080A95C49E4}"/>
              </a:ext>
            </a:extLst>
          </p:cNvPr>
          <p:cNvSpPr>
            <a:spLocks noGrp="1"/>
          </p:cNvSpPr>
          <p:nvPr>
            <p:ph type="title"/>
          </p:nvPr>
        </p:nvSpPr>
        <p:spPr/>
        <p:txBody>
          <a:bodyPr/>
          <a:lstStyle/>
          <a:p>
            <a:r>
              <a:rPr lang="en-US" dirty="0"/>
              <a:t>OOH’s Valuable Audience</a:t>
            </a:r>
          </a:p>
        </p:txBody>
      </p:sp>
      <p:sp>
        <p:nvSpPr>
          <p:cNvPr id="4" name="Slide Number Placeholder 3">
            <a:extLst>
              <a:ext uri="{FF2B5EF4-FFF2-40B4-BE49-F238E27FC236}">
                <a16:creationId xmlns:a16="http://schemas.microsoft.com/office/drawing/2014/main" id="{9F1F90D1-9BDB-4CB2-8159-C44EA48C6643}"/>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pic>
        <p:nvPicPr>
          <p:cNvPr id="5" name="Picture 4">
            <a:extLst>
              <a:ext uri="{FF2B5EF4-FFF2-40B4-BE49-F238E27FC236}">
                <a16:creationId xmlns:a16="http://schemas.microsoft.com/office/drawing/2014/main" id="{7F0A1100-F92F-4F9A-87E0-6217249DFF6E}"/>
              </a:ext>
            </a:extLst>
          </p:cNvPr>
          <p:cNvPicPr>
            <a:picLocks noChangeAspect="1"/>
          </p:cNvPicPr>
          <p:nvPr/>
        </p:nvPicPr>
        <p:blipFill rotWithShape="1">
          <a:blip r:embed="rId3"/>
          <a:srcRect l="28804" t="10516" r="29559" b="4176"/>
          <a:stretch/>
        </p:blipFill>
        <p:spPr>
          <a:xfrm>
            <a:off x="441113" y="1293777"/>
            <a:ext cx="3088257" cy="4218318"/>
          </a:xfrm>
          <a:prstGeom prst="rect">
            <a:avLst/>
          </a:prstGeom>
        </p:spPr>
      </p:pic>
      <p:sp>
        <p:nvSpPr>
          <p:cNvPr id="7" name="TextBox 6">
            <a:extLst>
              <a:ext uri="{FF2B5EF4-FFF2-40B4-BE49-F238E27FC236}">
                <a16:creationId xmlns:a16="http://schemas.microsoft.com/office/drawing/2014/main" id="{9ABB8EE0-7270-48DD-AD73-35DCB35DABA0}"/>
              </a:ext>
            </a:extLst>
          </p:cNvPr>
          <p:cNvSpPr txBox="1"/>
          <p:nvPr/>
        </p:nvSpPr>
        <p:spPr>
          <a:xfrm>
            <a:off x="441113" y="6040002"/>
            <a:ext cx="235352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The Harris Poll, Morning Consult</a:t>
            </a:r>
          </a:p>
        </p:txBody>
      </p:sp>
      <p:sp>
        <p:nvSpPr>
          <p:cNvPr id="9" name="Rectangle 8">
            <a:extLst>
              <a:ext uri="{FF2B5EF4-FFF2-40B4-BE49-F238E27FC236}">
                <a16:creationId xmlns:a16="http://schemas.microsoft.com/office/drawing/2014/main" id="{D2E19A3A-27C6-4044-9704-E61CBCA15DC8}"/>
              </a:ext>
            </a:extLst>
          </p:cNvPr>
          <p:cNvSpPr/>
          <p:nvPr/>
        </p:nvSpPr>
        <p:spPr>
          <a:xfrm flipV="1">
            <a:off x="10010427" y="6140252"/>
            <a:ext cx="2181573" cy="45719"/>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pic>
        <p:nvPicPr>
          <p:cNvPr id="11" name="Picture 10">
            <a:extLst>
              <a:ext uri="{FF2B5EF4-FFF2-40B4-BE49-F238E27FC236}">
                <a16:creationId xmlns:a16="http://schemas.microsoft.com/office/drawing/2014/main" id="{CEF440C0-57DE-0E2B-5061-DD4ADEBAB363}"/>
              </a:ext>
            </a:extLst>
          </p:cNvPr>
          <p:cNvPicPr>
            <a:picLocks noChangeAspect="1"/>
          </p:cNvPicPr>
          <p:nvPr/>
        </p:nvPicPr>
        <p:blipFill>
          <a:blip r:embed="rId4"/>
          <a:stretch>
            <a:fillRect/>
          </a:stretch>
        </p:blipFill>
        <p:spPr>
          <a:xfrm>
            <a:off x="4108426" y="1916912"/>
            <a:ext cx="7301223" cy="3024175"/>
          </a:xfrm>
          <a:prstGeom prst="rect">
            <a:avLst/>
          </a:prstGeom>
        </p:spPr>
      </p:pic>
      <p:sp>
        <p:nvSpPr>
          <p:cNvPr id="3" name="TextBox 2">
            <a:extLst>
              <a:ext uri="{FF2B5EF4-FFF2-40B4-BE49-F238E27FC236}">
                <a16:creationId xmlns:a16="http://schemas.microsoft.com/office/drawing/2014/main" id="{D9888088-7B97-583C-7836-629707135D5A}"/>
              </a:ext>
            </a:extLst>
          </p:cNvPr>
          <p:cNvSpPr txBox="1"/>
          <p:nvPr/>
        </p:nvSpPr>
        <p:spPr>
          <a:xfrm>
            <a:off x="6728059" y="3506003"/>
            <a:ext cx="346510" cy="276997"/>
          </a:xfrm>
          <a:prstGeom prst="rect">
            <a:avLst/>
          </a:prstGeom>
          <a:solidFill>
            <a:schemeClr val="bg2"/>
          </a:solid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45720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lumMod val="50000"/>
                  </a:schemeClr>
                </a:solidFill>
                <a:effectLst/>
                <a:uLnTx/>
                <a:uFillTx/>
                <a:latin typeface="+mj-lt"/>
                <a:ea typeface="Perpetua"/>
                <a:cs typeface="Perpetua"/>
                <a:sym typeface="Perpetua"/>
              </a:rPr>
              <a:t>44</a:t>
            </a:r>
          </a:p>
        </p:txBody>
      </p:sp>
    </p:spTree>
    <p:extLst>
      <p:ext uri="{BB962C8B-B14F-4D97-AF65-F5344CB8AC3E}">
        <p14:creationId xmlns:p14="http://schemas.microsoft.com/office/powerpoint/2010/main" val="295974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DE68-44AA-E103-829C-679D72137D1F}"/>
              </a:ext>
            </a:extLst>
          </p:cNvPr>
          <p:cNvSpPr>
            <a:spLocks noGrp="1"/>
          </p:cNvSpPr>
          <p:nvPr>
            <p:ph type="title"/>
          </p:nvPr>
        </p:nvSpPr>
        <p:spPr/>
        <p:txBody>
          <a:bodyPr/>
          <a:lstStyle/>
          <a:p>
            <a:r>
              <a:rPr lang="en-US" dirty="0"/>
              <a:t>OOH Resonates with Multicultural Consumers</a:t>
            </a:r>
          </a:p>
        </p:txBody>
      </p:sp>
      <p:sp>
        <p:nvSpPr>
          <p:cNvPr id="4" name="Slide Number Placeholder 3">
            <a:extLst>
              <a:ext uri="{FF2B5EF4-FFF2-40B4-BE49-F238E27FC236}">
                <a16:creationId xmlns:a16="http://schemas.microsoft.com/office/drawing/2014/main" id="{0B19D879-545C-66AD-CF59-6E80B63851BF}"/>
              </a:ext>
            </a:extLst>
          </p:cNvPr>
          <p:cNvSpPr>
            <a:spLocks noGrp="1"/>
          </p:cNvSpPr>
          <p:nvPr>
            <p:ph type="sldNum" sz="quarter" idx="16"/>
          </p:nvPr>
        </p:nvSpPr>
        <p:spPr/>
        <p:txBody>
          <a:bodyPr/>
          <a:lstStyle/>
          <a:p>
            <a:fld id="{D34DACC3-9742-4940-92E6-4CAB853A3218}" type="slidenum">
              <a:rPr lang="en-US" smtClean="0"/>
              <a:pPr/>
              <a:t>19</a:t>
            </a:fld>
            <a:endParaRPr lang="en-US" dirty="0"/>
          </a:p>
        </p:txBody>
      </p:sp>
      <p:pic>
        <p:nvPicPr>
          <p:cNvPr id="5" name="Picture 4">
            <a:extLst>
              <a:ext uri="{FF2B5EF4-FFF2-40B4-BE49-F238E27FC236}">
                <a16:creationId xmlns:a16="http://schemas.microsoft.com/office/drawing/2014/main" id="{633BCE81-9490-E80D-0969-66D2F63E0D81}"/>
              </a:ext>
            </a:extLst>
          </p:cNvPr>
          <p:cNvPicPr>
            <a:picLocks noChangeAspect="1"/>
          </p:cNvPicPr>
          <p:nvPr/>
        </p:nvPicPr>
        <p:blipFill>
          <a:blip r:embed="rId3"/>
          <a:stretch>
            <a:fillRect/>
          </a:stretch>
        </p:blipFill>
        <p:spPr>
          <a:xfrm>
            <a:off x="990077" y="1764144"/>
            <a:ext cx="10211846" cy="4130769"/>
          </a:xfrm>
          <a:prstGeom prst="rect">
            <a:avLst/>
          </a:prstGeom>
        </p:spPr>
      </p:pic>
      <p:sp>
        <p:nvSpPr>
          <p:cNvPr id="6" name="TextBox 16">
            <a:extLst>
              <a:ext uri="{FF2B5EF4-FFF2-40B4-BE49-F238E27FC236}">
                <a16:creationId xmlns:a16="http://schemas.microsoft.com/office/drawing/2014/main" id="{889276C9-8A16-1752-32DF-81F262C15540}"/>
              </a:ext>
            </a:extLst>
          </p:cNvPr>
          <p:cNvSpPr txBox="1"/>
          <p:nvPr/>
        </p:nvSpPr>
        <p:spPr>
          <a:xfrm>
            <a:off x="10518005" y="6095884"/>
            <a:ext cx="2739905"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A7A7A7"/>
                </a:solidFill>
                <a:latin typeface="Franklin Gothic Book"/>
                <a:ea typeface="Franklin Gothic Book"/>
                <a:cs typeface="Franklin Gothic Book"/>
                <a:sym typeface="Franklin Gothic 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A7A7A7"/>
                </a:solidFill>
                <a:effectLst/>
                <a:uLnTx/>
                <a:uFillTx/>
                <a:latin typeface="Franklin Gothic Book"/>
                <a:sym typeface="Franklin Gothic Book"/>
              </a:rPr>
              <a:t>Source: Morning Consult</a:t>
            </a:r>
          </a:p>
        </p:txBody>
      </p:sp>
    </p:spTree>
    <p:extLst>
      <p:ext uri="{BB962C8B-B14F-4D97-AF65-F5344CB8AC3E}">
        <p14:creationId xmlns:p14="http://schemas.microsoft.com/office/powerpoint/2010/main" val="336415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6BBE-1975-2969-051A-54799DA9D039}"/>
              </a:ext>
            </a:extLst>
          </p:cNvPr>
          <p:cNvSpPr>
            <a:spLocks noGrp="1"/>
          </p:cNvSpPr>
          <p:nvPr>
            <p:ph type="title"/>
          </p:nvPr>
        </p:nvSpPr>
        <p:spPr/>
        <p:txBody>
          <a:bodyPr/>
          <a:lstStyle/>
          <a:p>
            <a:r>
              <a:rPr lang="en-US" dirty="0"/>
              <a:t>OOH Industry Growth</a:t>
            </a:r>
          </a:p>
        </p:txBody>
      </p:sp>
    </p:spTree>
    <p:extLst>
      <p:ext uri="{BB962C8B-B14F-4D97-AF65-F5344CB8AC3E}">
        <p14:creationId xmlns:p14="http://schemas.microsoft.com/office/powerpoint/2010/main" val="3860025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6BBE-1975-2969-051A-54799DA9D039}"/>
              </a:ext>
            </a:extLst>
          </p:cNvPr>
          <p:cNvSpPr>
            <a:spLocks noGrp="1"/>
          </p:cNvSpPr>
          <p:nvPr>
            <p:ph type="title"/>
          </p:nvPr>
        </p:nvSpPr>
        <p:spPr/>
        <p:txBody>
          <a:bodyPr/>
          <a:lstStyle/>
          <a:p>
            <a:r>
              <a:rPr lang="en-US" dirty="0"/>
              <a:t>OOH Effectiveness</a:t>
            </a:r>
          </a:p>
        </p:txBody>
      </p:sp>
    </p:spTree>
    <p:extLst>
      <p:ext uri="{BB962C8B-B14F-4D97-AF65-F5344CB8AC3E}">
        <p14:creationId xmlns:p14="http://schemas.microsoft.com/office/powerpoint/2010/main" val="2356457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C1AC-7253-0DF1-2855-803708166A73}"/>
              </a:ext>
            </a:extLst>
          </p:cNvPr>
          <p:cNvSpPr>
            <a:spLocks noGrp="1"/>
          </p:cNvSpPr>
          <p:nvPr>
            <p:ph type="title"/>
          </p:nvPr>
        </p:nvSpPr>
        <p:spPr/>
        <p:txBody>
          <a:bodyPr/>
          <a:lstStyle/>
          <a:p>
            <a:r>
              <a:rPr lang="en-US" dirty="0"/>
              <a:t>Almost Four in Five Act Following Recent OOH Ad Exposure</a:t>
            </a:r>
          </a:p>
        </p:txBody>
      </p:sp>
      <p:sp>
        <p:nvSpPr>
          <p:cNvPr id="4" name="Slide Number Placeholder 3">
            <a:extLst>
              <a:ext uri="{FF2B5EF4-FFF2-40B4-BE49-F238E27FC236}">
                <a16:creationId xmlns:a16="http://schemas.microsoft.com/office/drawing/2014/main" id="{77A200D9-8C3B-A354-867D-B3CB4C410AE9}"/>
              </a:ext>
            </a:extLst>
          </p:cNvPr>
          <p:cNvSpPr>
            <a:spLocks noGrp="1"/>
          </p:cNvSpPr>
          <p:nvPr>
            <p:ph type="sldNum" sz="quarter" idx="16"/>
          </p:nvPr>
        </p:nvSpPr>
        <p:spPr/>
        <p:txBody>
          <a:bodyPr/>
          <a:lstStyle/>
          <a:p>
            <a:fld id="{D34DACC3-9742-4940-92E6-4CAB853A3218}" type="slidenum">
              <a:rPr lang="en-US" smtClean="0"/>
              <a:pPr/>
              <a:t>21</a:t>
            </a:fld>
            <a:endParaRPr lang="en-US"/>
          </a:p>
        </p:txBody>
      </p:sp>
      <p:sp>
        <p:nvSpPr>
          <p:cNvPr id="7" name="TextBox 6">
            <a:extLst>
              <a:ext uri="{FF2B5EF4-FFF2-40B4-BE49-F238E27FC236}">
                <a16:creationId xmlns:a16="http://schemas.microsoft.com/office/drawing/2014/main" id="{980176AC-F1A2-A48C-DB18-FAFE0D6BB85F}"/>
              </a:ext>
            </a:extLst>
          </p:cNvPr>
          <p:cNvSpPr txBox="1"/>
          <p:nvPr/>
        </p:nvSpPr>
        <p:spPr>
          <a:xfrm>
            <a:off x="441113" y="6040002"/>
            <a:ext cx="154080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Morning Consult</a:t>
            </a:r>
          </a:p>
        </p:txBody>
      </p:sp>
      <p:pic>
        <p:nvPicPr>
          <p:cNvPr id="3" name="Picture 2">
            <a:extLst>
              <a:ext uri="{FF2B5EF4-FFF2-40B4-BE49-F238E27FC236}">
                <a16:creationId xmlns:a16="http://schemas.microsoft.com/office/drawing/2014/main" id="{48B45D7B-5362-78EA-27EA-6133CE4B3698}"/>
              </a:ext>
            </a:extLst>
          </p:cNvPr>
          <p:cNvPicPr>
            <a:picLocks noChangeAspect="1"/>
          </p:cNvPicPr>
          <p:nvPr/>
        </p:nvPicPr>
        <p:blipFill>
          <a:blip r:embed="rId3"/>
          <a:stretch>
            <a:fillRect/>
          </a:stretch>
        </p:blipFill>
        <p:spPr>
          <a:xfrm>
            <a:off x="1113992" y="1425745"/>
            <a:ext cx="9964015" cy="4006509"/>
          </a:xfrm>
          <a:prstGeom prst="rect">
            <a:avLst/>
          </a:prstGeom>
        </p:spPr>
      </p:pic>
    </p:spTree>
    <p:extLst>
      <p:ext uri="{BB962C8B-B14F-4D97-AF65-F5344CB8AC3E}">
        <p14:creationId xmlns:p14="http://schemas.microsoft.com/office/powerpoint/2010/main" val="167101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EDCB-C83C-54D1-7177-555BB1D8AE7B}"/>
              </a:ext>
            </a:extLst>
          </p:cNvPr>
          <p:cNvSpPr>
            <a:spLocks noGrp="1"/>
          </p:cNvSpPr>
          <p:nvPr>
            <p:ph type="title"/>
          </p:nvPr>
        </p:nvSpPr>
        <p:spPr/>
        <p:txBody>
          <a:bodyPr/>
          <a:lstStyle/>
          <a:p>
            <a:r>
              <a:rPr lang="en-US" dirty="0"/>
              <a:t>OOH Engages Consumers On Journeys to Retail Stores</a:t>
            </a:r>
          </a:p>
        </p:txBody>
      </p:sp>
      <p:sp>
        <p:nvSpPr>
          <p:cNvPr id="4" name="Slide Number Placeholder 3">
            <a:extLst>
              <a:ext uri="{FF2B5EF4-FFF2-40B4-BE49-F238E27FC236}">
                <a16:creationId xmlns:a16="http://schemas.microsoft.com/office/drawing/2014/main" id="{532402BA-8E64-1232-8D67-F3AF89E4391A}"/>
              </a:ext>
            </a:extLst>
          </p:cNvPr>
          <p:cNvSpPr>
            <a:spLocks noGrp="1"/>
          </p:cNvSpPr>
          <p:nvPr>
            <p:ph type="sldNum" sz="quarter" idx="16"/>
          </p:nvPr>
        </p:nvSpPr>
        <p:spPr/>
        <p:txBody>
          <a:bodyPr/>
          <a:lstStyle/>
          <a:p>
            <a:fld id="{D34DACC3-9742-4940-92E6-4CAB853A3218}" type="slidenum">
              <a:rPr lang="en-US" smtClean="0"/>
              <a:pPr/>
              <a:t>22</a:t>
            </a:fld>
            <a:endParaRPr lang="en-US"/>
          </a:p>
        </p:txBody>
      </p:sp>
      <p:pic>
        <p:nvPicPr>
          <p:cNvPr id="5" name="Picture 4">
            <a:extLst>
              <a:ext uri="{FF2B5EF4-FFF2-40B4-BE49-F238E27FC236}">
                <a16:creationId xmlns:a16="http://schemas.microsoft.com/office/drawing/2014/main" id="{27C9EEB7-C70B-337A-35E4-D3E34419CE18}"/>
              </a:ext>
            </a:extLst>
          </p:cNvPr>
          <p:cNvPicPr>
            <a:picLocks noChangeAspect="1"/>
          </p:cNvPicPr>
          <p:nvPr/>
        </p:nvPicPr>
        <p:blipFill>
          <a:blip r:embed="rId3"/>
          <a:stretch>
            <a:fillRect/>
          </a:stretch>
        </p:blipFill>
        <p:spPr>
          <a:xfrm>
            <a:off x="696643" y="1896881"/>
            <a:ext cx="10798714" cy="3284923"/>
          </a:xfrm>
          <a:prstGeom prst="rect">
            <a:avLst/>
          </a:prstGeom>
        </p:spPr>
      </p:pic>
      <p:sp>
        <p:nvSpPr>
          <p:cNvPr id="6" name="TextBox 16">
            <a:extLst>
              <a:ext uri="{FF2B5EF4-FFF2-40B4-BE49-F238E27FC236}">
                <a16:creationId xmlns:a16="http://schemas.microsoft.com/office/drawing/2014/main" id="{6A7302F2-9532-D522-F200-654DFEA64BEF}"/>
              </a:ext>
            </a:extLst>
          </p:cNvPr>
          <p:cNvSpPr txBox="1"/>
          <p:nvPr/>
        </p:nvSpPr>
        <p:spPr>
          <a:xfrm>
            <a:off x="10446380" y="5974018"/>
            <a:ext cx="2739905"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A7A7A7"/>
                </a:solidFill>
                <a:latin typeface="Franklin Gothic Book"/>
                <a:ea typeface="Franklin Gothic Book"/>
                <a:cs typeface="Franklin Gothic Book"/>
                <a:sym typeface="Franklin Gothic Book"/>
              </a:defRPr>
            </a:lvl1pPr>
          </a:lstStyle>
          <a:p>
            <a:r>
              <a:t>Source: Morning Consult</a:t>
            </a:r>
          </a:p>
        </p:txBody>
      </p:sp>
    </p:spTree>
    <p:extLst>
      <p:ext uri="{BB962C8B-B14F-4D97-AF65-F5344CB8AC3E}">
        <p14:creationId xmlns:p14="http://schemas.microsoft.com/office/powerpoint/2010/main" val="184093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597F-4A77-4B5E-47E9-AA5382437A66}"/>
              </a:ext>
            </a:extLst>
          </p:cNvPr>
          <p:cNvSpPr>
            <a:spLocks noGrp="1"/>
          </p:cNvSpPr>
          <p:nvPr>
            <p:ph type="title"/>
          </p:nvPr>
        </p:nvSpPr>
        <p:spPr/>
        <p:txBody>
          <a:bodyPr/>
          <a:lstStyle/>
          <a:p>
            <a:r>
              <a:rPr lang="en-US" dirty="0"/>
              <a:t>OOH Influences Consumer Purchase Decisions</a:t>
            </a:r>
            <a:br>
              <a:rPr lang="en-US" dirty="0"/>
            </a:br>
            <a:endParaRPr lang="en-US" dirty="0"/>
          </a:p>
        </p:txBody>
      </p:sp>
      <p:sp>
        <p:nvSpPr>
          <p:cNvPr id="4" name="Slide Number Placeholder 3">
            <a:extLst>
              <a:ext uri="{FF2B5EF4-FFF2-40B4-BE49-F238E27FC236}">
                <a16:creationId xmlns:a16="http://schemas.microsoft.com/office/drawing/2014/main" id="{A890B5EE-1E28-799A-9EFF-889C64D91253}"/>
              </a:ext>
            </a:extLst>
          </p:cNvPr>
          <p:cNvSpPr>
            <a:spLocks noGrp="1"/>
          </p:cNvSpPr>
          <p:nvPr>
            <p:ph type="sldNum" sz="quarter" idx="16"/>
          </p:nvPr>
        </p:nvSpPr>
        <p:spPr/>
        <p:txBody>
          <a:bodyPr/>
          <a:lstStyle/>
          <a:p>
            <a:fld id="{D34DACC3-9742-4940-92E6-4CAB853A3218}" type="slidenum">
              <a:rPr lang="en-US" smtClean="0"/>
              <a:pPr/>
              <a:t>23</a:t>
            </a:fld>
            <a:endParaRPr lang="en-US"/>
          </a:p>
        </p:txBody>
      </p:sp>
      <p:pic>
        <p:nvPicPr>
          <p:cNvPr id="5" name="Picture 4">
            <a:extLst>
              <a:ext uri="{FF2B5EF4-FFF2-40B4-BE49-F238E27FC236}">
                <a16:creationId xmlns:a16="http://schemas.microsoft.com/office/drawing/2014/main" id="{2E4F0A40-B994-BBC9-D920-A724FE42EE53}"/>
              </a:ext>
            </a:extLst>
          </p:cNvPr>
          <p:cNvPicPr>
            <a:picLocks noChangeAspect="1"/>
          </p:cNvPicPr>
          <p:nvPr/>
        </p:nvPicPr>
        <p:blipFill>
          <a:blip r:embed="rId3"/>
          <a:stretch>
            <a:fillRect/>
          </a:stretch>
        </p:blipFill>
        <p:spPr>
          <a:xfrm>
            <a:off x="917095" y="1794295"/>
            <a:ext cx="5034564" cy="3672270"/>
          </a:xfrm>
          <a:prstGeom prst="rect">
            <a:avLst/>
          </a:prstGeom>
        </p:spPr>
      </p:pic>
      <p:pic>
        <p:nvPicPr>
          <p:cNvPr id="6" name="Picture 5">
            <a:extLst>
              <a:ext uri="{FF2B5EF4-FFF2-40B4-BE49-F238E27FC236}">
                <a16:creationId xmlns:a16="http://schemas.microsoft.com/office/drawing/2014/main" id="{AA7A102D-97E7-AB25-DEEE-8C162763AA1E}"/>
              </a:ext>
            </a:extLst>
          </p:cNvPr>
          <p:cNvPicPr>
            <a:picLocks noChangeAspect="1"/>
          </p:cNvPicPr>
          <p:nvPr/>
        </p:nvPicPr>
        <p:blipFill>
          <a:blip r:embed="rId4"/>
          <a:stretch>
            <a:fillRect/>
          </a:stretch>
        </p:blipFill>
        <p:spPr>
          <a:xfrm>
            <a:off x="6687755" y="1794295"/>
            <a:ext cx="5020514" cy="3672270"/>
          </a:xfrm>
          <a:prstGeom prst="rect">
            <a:avLst/>
          </a:prstGeom>
        </p:spPr>
      </p:pic>
      <p:sp>
        <p:nvSpPr>
          <p:cNvPr id="7" name="TextBox 16">
            <a:extLst>
              <a:ext uri="{FF2B5EF4-FFF2-40B4-BE49-F238E27FC236}">
                <a16:creationId xmlns:a16="http://schemas.microsoft.com/office/drawing/2014/main" id="{2BF37B70-F41B-9D03-90C7-F0A84586E768}"/>
              </a:ext>
            </a:extLst>
          </p:cNvPr>
          <p:cNvSpPr txBox="1"/>
          <p:nvPr/>
        </p:nvSpPr>
        <p:spPr>
          <a:xfrm>
            <a:off x="10515391" y="6025777"/>
            <a:ext cx="2739905"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A7A7A7"/>
                </a:solidFill>
                <a:latin typeface="Franklin Gothic Book"/>
                <a:ea typeface="Franklin Gothic Book"/>
                <a:cs typeface="Franklin Gothic Book"/>
                <a:sym typeface="Franklin Gothic Book"/>
              </a:defRPr>
            </a:lvl1pPr>
          </a:lstStyle>
          <a:p>
            <a:r>
              <a:rPr dirty="0"/>
              <a:t>Source: Morning Consult</a:t>
            </a:r>
          </a:p>
        </p:txBody>
      </p:sp>
    </p:spTree>
    <p:extLst>
      <p:ext uri="{BB962C8B-B14F-4D97-AF65-F5344CB8AC3E}">
        <p14:creationId xmlns:p14="http://schemas.microsoft.com/office/powerpoint/2010/main" val="702125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7C4D-C257-20C8-2953-B333EFB1CE41}"/>
              </a:ext>
            </a:extLst>
          </p:cNvPr>
          <p:cNvSpPr>
            <a:spLocks noGrp="1"/>
          </p:cNvSpPr>
          <p:nvPr>
            <p:ph type="title"/>
          </p:nvPr>
        </p:nvSpPr>
        <p:spPr/>
        <p:txBody>
          <a:bodyPr/>
          <a:lstStyle/>
          <a:p>
            <a:r>
              <a:rPr lang="en-US" dirty="0"/>
              <a:t>OOH Primes Mobile Activation</a:t>
            </a:r>
          </a:p>
        </p:txBody>
      </p:sp>
      <p:pic>
        <p:nvPicPr>
          <p:cNvPr id="6" name="Content Placeholder 5">
            <a:extLst>
              <a:ext uri="{FF2B5EF4-FFF2-40B4-BE49-F238E27FC236}">
                <a16:creationId xmlns:a16="http://schemas.microsoft.com/office/drawing/2014/main" id="{A2D21B05-2AE4-67D2-FC6C-65BCD201F22A}"/>
              </a:ext>
            </a:extLst>
          </p:cNvPr>
          <p:cNvPicPr>
            <a:picLocks noGrp="1" noChangeAspect="1"/>
          </p:cNvPicPr>
          <p:nvPr>
            <p:ph sz="quarter" idx="13"/>
          </p:nvPr>
        </p:nvPicPr>
        <p:blipFill>
          <a:blip r:embed="rId3"/>
          <a:stretch>
            <a:fillRect/>
          </a:stretch>
        </p:blipFill>
        <p:spPr>
          <a:xfrm>
            <a:off x="3899685" y="2806426"/>
            <a:ext cx="7935819" cy="2261148"/>
          </a:xfrm>
        </p:spPr>
      </p:pic>
      <p:sp>
        <p:nvSpPr>
          <p:cNvPr id="4" name="Slide Number Placeholder 3">
            <a:extLst>
              <a:ext uri="{FF2B5EF4-FFF2-40B4-BE49-F238E27FC236}">
                <a16:creationId xmlns:a16="http://schemas.microsoft.com/office/drawing/2014/main" id="{26AC4360-0F59-CDFC-096B-5DE8AFF2422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pic>
        <p:nvPicPr>
          <p:cNvPr id="5" name="Picture 4">
            <a:extLst>
              <a:ext uri="{FF2B5EF4-FFF2-40B4-BE49-F238E27FC236}">
                <a16:creationId xmlns:a16="http://schemas.microsoft.com/office/drawing/2014/main" id="{0EA978A6-0C42-760C-EC95-B111E59CF59E}"/>
              </a:ext>
            </a:extLst>
          </p:cNvPr>
          <p:cNvPicPr>
            <a:picLocks noChangeAspect="1"/>
          </p:cNvPicPr>
          <p:nvPr/>
        </p:nvPicPr>
        <p:blipFill>
          <a:blip r:embed="rId4"/>
          <a:stretch>
            <a:fillRect/>
          </a:stretch>
        </p:blipFill>
        <p:spPr>
          <a:xfrm>
            <a:off x="167868" y="1879446"/>
            <a:ext cx="3513213" cy="3099108"/>
          </a:xfrm>
          <a:prstGeom prst="rect">
            <a:avLst/>
          </a:prstGeom>
        </p:spPr>
      </p:pic>
      <p:sp>
        <p:nvSpPr>
          <p:cNvPr id="3" name="TextBox 16">
            <a:extLst>
              <a:ext uri="{FF2B5EF4-FFF2-40B4-BE49-F238E27FC236}">
                <a16:creationId xmlns:a16="http://schemas.microsoft.com/office/drawing/2014/main" id="{553F4C99-5D9E-835C-8DB4-DA3207DE5BEA}"/>
              </a:ext>
            </a:extLst>
          </p:cNvPr>
          <p:cNvSpPr txBox="1"/>
          <p:nvPr/>
        </p:nvSpPr>
        <p:spPr>
          <a:xfrm>
            <a:off x="10515391" y="6025777"/>
            <a:ext cx="2739905"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A7A7A7"/>
                </a:solidFill>
                <a:latin typeface="Franklin Gothic Book"/>
                <a:ea typeface="Franklin Gothic Book"/>
                <a:cs typeface="Franklin Gothic Book"/>
                <a:sym typeface="Franklin Gothic Book"/>
              </a:defRPr>
            </a:lvl1pPr>
          </a:lstStyle>
          <a:p>
            <a:r>
              <a:rPr dirty="0"/>
              <a:t>Source: Morning Consult</a:t>
            </a:r>
          </a:p>
        </p:txBody>
      </p:sp>
    </p:spTree>
    <p:extLst>
      <p:ext uri="{BB962C8B-B14F-4D97-AF65-F5344CB8AC3E}">
        <p14:creationId xmlns:p14="http://schemas.microsoft.com/office/powerpoint/2010/main" val="410370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AE74-DCBE-462F-864C-0FB44113D0CB}"/>
              </a:ext>
            </a:extLst>
          </p:cNvPr>
          <p:cNvSpPr>
            <a:spLocks noGrp="1"/>
          </p:cNvSpPr>
          <p:nvPr>
            <p:ph type="title"/>
          </p:nvPr>
        </p:nvSpPr>
        <p:spPr/>
        <p:txBody>
          <a:bodyPr/>
          <a:lstStyle/>
          <a:p>
            <a:r>
              <a:rPr lang="en-US" sz="2800" dirty="0"/>
              <a:t>OOH Most Efficient at Driving Online Activation</a:t>
            </a:r>
          </a:p>
        </p:txBody>
      </p:sp>
      <p:sp>
        <p:nvSpPr>
          <p:cNvPr id="9" name="TextBox 8">
            <a:extLst>
              <a:ext uri="{FF2B5EF4-FFF2-40B4-BE49-F238E27FC236}">
                <a16:creationId xmlns:a16="http://schemas.microsoft.com/office/drawing/2014/main" id="{87F699AA-C48D-9DFE-BE98-407360260DAA}"/>
              </a:ext>
            </a:extLst>
          </p:cNvPr>
          <p:cNvSpPr txBox="1"/>
          <p:nvPr/>
        </p:nvSpPr>
        <p:spPr>
          <a:xfrm>
            <a:off x="10947063" y="6083897"/>
            <a:ext cx="104480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0625E"/>
                </a:solidFill>
                <a:effectLst/>
                <a:uLnTx/>
                <a:uFillTx/>
                <a:latin typeface="Franklin Gothic Book" panose="020B0503020102020204" pitchFamily="34" charset="0"/>
                <a:ea typeface="+mn-ea"/>
                <a:cs typeface="+mn-cs"/>
              </a:rPr>
              <a:t>Source: </a:t>
            </a:r>
            <a:r>
              <a:rPr kumimoji="0" lang="en-US" sz="800" b="0" i="0" u="none" strike="noStrike" kern="1200" cap="none" spc="0" normalizeH="0" baseline="0" noProof="0" dirty="0" err="1">
                <a:ln>
                  <a:noFill/>
                </a:ln>
                <a:solidFill>
                  <a:srgbClr val="60625E"/>
                </a:solidFill>
                <a:effectLst/>
                <a:uLnTx/>
                <a:uFillTx/>
                <a:latin typeface="Franklin Gothic Book" panose="020B0503020102020204" pitchFamily="34" charset="0"/>
                <a:ea typeface="+mn-ea"/>
                <a:cs typeface="+mn-cs"/>
              </a:rPr>
              <a:t>Comscore</a:t>
            </a:r>
            <a:endParaRPr kumimoji="0" lang="en-US" sz="800" b="0" i="0" u="none" strike="noStrike" kern="1200" cap="none" spc="0" normalizeH="0" baseline="0" noProof="0" dirty="0">
              <a:ln>
                <a:noFill/>
              </a:ln>
              <a:solidFill>
                <a:srgbClr val="60625E"/>
              </a:solidFill>
              <a:effectLst/>
              <a:uLnTx/>
              <a:uFillTx/>
              <a:latin typeface="Franklin Gothic Book" panose="020B0503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60625E"/>
              </a:solidFill>
              <a:effectLst/>
              <a:uLnTx/>
              <a:uFillTx/>
              <a:latin typeface="Franklin Gothic Book" panose="020B0503020102020204" pitchFamily="34" charset="0"/>
              <a:ea typeface="+mn-ea"/>
              <a:cs typeface="+mn-cs"/>
            </a:endParaRPr>
          </a:p>
        </p:txBody>
      </p:sp>
      <p:pic>
        <p:nvPicPr>
          <p:cNvPr id="3" name="Picture 2">
            <a:extLst>
              <a:ext uri="{FF2B5EF4-FFF2-40B4-BE49-F238E27FC236}">
                <a16:creationId xmlns:a16="http://schemas.microsoft.com/office/drawing/2014/main" id="{7FC28C11-E6EC-113C-1B17-173DE677CE4B}"/>
              </a:ext>
            </a:extLst>
          </p:cNvPr>
          <p:cNvPicPr>
            <a:picLocks noChangeAspect="1"/>
          </p:cNvPicPr>
          <p:nvPr/>
        </p:nvPicPr>
        <p:blipFill>
          <a:blip r:embed="rId3"/>
          <a:stretch>
            <a:fillRect/>
          </a:stretch>
        </p:blipFill>
        <p:spPr>
          <a:xfrm>
            <a:off x="1015849" y="1481768"/>
            <a:ext cx="10067168" cy="4478153"/>
          </a:xfrm>
          <a:prstGeom prst="rect">
            <a:avLst/>
          </a:prstGeom>
        </p:spPr>
      </p:pic>
    </p:spTree>
    <p:extLst>
      <p:ext uri="{BB962C8B-B14F-4D97-AF65-F5344CB8AC3E}">
        <p14:creationId xmlns:p14="http://schemas.microsoft.com/office/powerpoint/2010/main" val="4034552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A776-2D19-4A36-B500-33487E414445}"/>
              </a:ext>
            </a:extLst>
          </p:cNvPr>
          <p:cNvSpPr>
            <a:spLocks noGrp="1"/>
          </p:cNvSpPr>
          <p:nvPr>
            <p:ph type="title"/>
          </p:nvPr>
        </p:nvSpPr>
        <p:spPr/>
        <p:txBody>
          <a:bodyPr/>
          <a:lstStyle/>
          <a:p>
            <a:r>
              <a:rPr lang="en-US" dirty="0">
                <a:latin typeface="Franklin Gothic Medium" panose="020B0603020102020204" pitchFamily="34" charset="0"/>
              </a:rPr>
              <a:t>OOH Ads Amplify All Media Plans – Delivers Huge Boost to Search ROI </a:t>
            </a:r>
          </a:p>
        </p:txBody>
      </p:sp>
      <p:sp>
        <p:nvSpPr>
          <p:cNvPr id="4" name="Slide Number Placeholder 3">
            <a:extLst>
              <a:ext uri="{FF2B5EF4-FFF2-40B4-BE49-F238E27FC236}">
                <a16:creationId xmlns:a16="http://schemas.microsoft.com/office/drawing/2014/main" id="{6F7FC209-5DCB-476E-A6DD-47C2F79522BE}"/>
              </a:ext>
            </a:extLst>
          </p:cNvPr>
          <p:cNvSpPr>
            <a:spLocks noGrp="1"/>
          </p:cNvSpPr>
          <p:nvPr>
            <p:ph type="sldNum" sz="quarter" idx="16"/>
          </p:nvPr>
        </p:nvSpPr>
        <p:spPr>
          <a:xfrm>
            <a:off x="11624150" y="6556626"/>
            <a:ext cx="67326" cy="1384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B72F2E-8E20-E84D-AD60-3CAF9A6CC75A}" type="slidenum">
              <a:rPr kumimoji="0" lang="en-US" sz="900" b="1" i="0" u="none" strike="noStrike" kern="1200" cap="none" spc="0" normalizeH="0" baseline="0" noProof="0">
                <a:ln>
                  <a:noFill/>
                </a:ln>
                <a:solidFill>
                  <a:srgbClr val="FFFFFF"/>
                </a:solidFill>
                <a:effectLst/>
                <a:uLnTx/>
                <a:uFillTx/>
                <a:latin typeface="Franklin Gothic heavy"/>
                <a:ea typeface="+mn-ea"/>
                <a:sym typeface="Arial"/>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srgbClr val="FFFFFF"/>
              </a:solidFill>
              <a:effectLst/>
              <a:uLnTx/>
              <a:uFillTx/>
              <a:latin typeface="Franklin Gothic heavy"/>
              <a:ea typeface="+mn-ea"/>
              <a:sym typeface="Arial"/>
            </a:endParaRPr>
          </a:p>
        </p:txBody>
      </p:sp>
      <p:sp>
        <p:nvSpPr>
          <p:cNvPr id="7" name="TextBox 6">
            <a:extLst>
              <a:ext uri="{FF2B5EF4-FFF2-40B4-BE49-F238E27FC236}">
                <a16:creationId xmlns:a16="http://schemas.microsoft.com/office/drawing/2014/main" id="{2E4A6F7B-CCE1-4EE0-8D68-F667142A4CAA}"/>
              </a:ext>
            </a:extLst>
          </p:cNvPr>
          <p:cNvSpPr txBox="1"/>
          <p:nvPr/>
        </p:nvSpPr>
        <p:spPr>
          <a:xfrm>
            <a:off x="10520624" y="6093710"/>
            <a:ext cx="176726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Arial"/>
                <a:sym typeface="Arial"/>
              </a:rPr>
              <a:t>Source: </a:t>
            </a:r>
            <a:r>
              <a:rPr kumimoji="0" lang="en-US" sz="1000" b="0" i="0" u="none" strike="noStrike" kern="1200" cap="none" spc="0" normalizeH="0" baseline="0" noProof="0" dirty="0" err="1">
                <a:ln>
                  <a:noFill/>
                </a:ln>
                <a:solidFill>
                  <a:srgbClr val="60625E"/>
                </a:solidFill>
                <a:effectLst/>
                <a:uLnTx/>
                <a:uFillTx/>
                <a:latin typeface="Franklin Gothic Book"/>
                <a:ea typeface="+mn-ea"/>
                <a:cs typeface="Arial"/>
                <a:sym typeface="Arial"/>
              </a:rPr>
              <a:t>Benchmarketing</a:t>
            </a:r>
            <a:endParaRPr kumimoji="0" lang="en-US" sz="1000" b="0" i="0" u="none" strike="noStrike" kern="1200" cap="none" spc="0" normalizeH="0" baseline="0" noProof="0" dirty="0">
              <a:ln>
                <a:noFill/>
              </a:ln>
              <a:solidFill>
                <a:srgbClr val="60625E"/>
              </a:solidFill>
              <a:effectLst/>
              <a:uLnTx/>
              <a:uFillTx/>
              <a:latin typeface="Franklin Gothic Book"/>
              <a:ea typeface="+mn-ea"/>
              <a:cs typeface="Arial"/>
              <a:sym typeface="Arial"/>
            </a:endParaRPr>
          </a:p>
        </p:txBody>
      </p:sp>
      <p:sp>
        <p:nvSpPr>
          <p:cNvPr id="6" name="Rectangle 5">
            <a:extLst>
              <a:ext uri="{FF2B5EF4-FFF2-40B4-BE49-F238E27FC236}">
                <a16:creationId xmlns:a16="http://schemas.microsoft.com/office/drawing/2014/main" id="{53F7A7EF-8F2B-4CF2-B140-0928D6A3AC26}"/>
              </a:ext>
            </a:extLst>
          </p:cNvPr>
          <p:cNvSpPr/>
          <p:nvPr/>
        </p:nvSpPr>
        <p:spPr>
          <a:xfrm>
            <a:off x="8821906" y="4528225"/>
            <a:ext cx="914400" cy="4604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Perpetua"/>
              <a:ea typeface="+mn-ea"/>
              <a:cs typeface="+mn-cs"/>
              <a:sym typeface="Arial"/>
            </a:endParaRPr>
          </a:p>
        </p:txBody>
      </p:sp>
      <p:pic>
        <p:nvPicPr>
          <p:cNvPr id="11" name="Picture 10">
            <a:extLst>
              <a:ext uri="{FF2B5EF4-FFF2-40B4-BE49-F238E27FC236}">
                <a16:creationId xmlns:a16="http://schemas.microsoft.com/office/drawing/2014/main" id="{0B1BEAC0-91C3-104D-A0AC-E264C4018809}"/>
              </a:ext>
            </a:extLst>
          </p:cNvPr>
          <p:cNvPicPr>
            <a:picLocks noChangeAspect="1"/>
          </p:cNvPicPr>
          <p:nvPr/>
        </p:nvPicPr>
        <p:blipFill rotWithShape="1">
          <a:blip r:embed="rId3"/>
          <a:srcRect t="25618" b="12540"/>
          <a:stretch/>
        </p:blipFill>
        <p:spPr>
          <a:xfrm>
            <a:off x="1705792" y="2378715"/>
            <a:ext cx="9698466" cy="3372215"/>
          </a:xfrm>
          <a:prstGeom prst="rect">
            <a:avLst/>
          </a:prstGeom>
        </p:spPr>
      </p:pic>
      <p:sp>
        <p:nvSpPr>
          <p:cNvPr id="12" name="Rectangle 11">
            <a:extLst>
              <a:ext uri="{FF2B5EF4-FFF2-40B4-BE49-F238E27FC236}">
                <a16:creationId xmlns:a16="http://schemas.microsoft.com/office/drawing/2014/main" id="{3F448561-A351-1B4E-B22E-771790FB1010}"/>
              </a:ext>
            </a:extLst>
          </p:cNvPr>
          <p:cNvSpPr/>
          <p:nvPr/>
        </p:nvSpPr>
        <p:spPr>
          <a:xfrm flipV="1">
            <a:off x="7397366" y="4328962"/>
            <a:ext cx="2181573" cy="45719"/>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3" name="Flowchart: Connector 2">
            <a:extLst>
              <a:ext uri="{FF2B5EF4-FFF2-40B4-BE49-F238E27FC236}">
                <a16:creationId xmlns:a16="http://schemas.microsoft.com/office/drawing/2014/main" id="{47FFCF60-6E85-FBCA-AAF3-399A3AC53357}"/>
              </a:ext>
            </a:extLst>
          </p:cNvPr>
          <p:cNvSpPr/>
          <p:nvPr/>
        </p:nvSpPr>
        <p:spPr>
          <a:xfrm>
            <a:off x="694606" y="1154527"/>
            <a:ext cx="2876729" cy="2787745"/>
          </a:xfrm>
          <a:prstGeom prst="flowChartConnector">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bg2"/>
              </a:solidFill>
              <a:highlight>
                <a:srgbClr val="FF0000"/>
              </a:highlight>
            </a:endParaRPr>
          </a:p>
        </p:txBody>
      </p:sp>
      <p:sp>
        <p:nvSpPr>
          <p:cNvPr id="10" name="TextBox 9">
            <a:extLst>
              <a:ext uri="{FF2B5EF4-FFF2-40B4-BE49-F238E27FC236}">
                <a16:creationId xmlns:a16="http://schemas.microsoft.com/office/drawing/2014/main" id="{90A330BD-D64F-44C4-BA62-2B6988C20939}"/>
              </a:ext>
            </a:extLst>
          </p:cNvPr>
          <p:cNvSpPr txBox="1"/>
          <p:nvPr/>
        </p:nvSpPr>
        <p:spPr>
          <a:xfrm>
            <a:off x="916638" y="1686624"/>
            <a:ext cx="2432664" cy="1723549"/>
          </a:xfrm>
          <a:prstGeom prst="rect">
            <a:avLst/>
          </a:prstGeom>
          <a:noFill/>
        </p:spPr>
        <p:txBody>
          <a:bodyPr wrap="square" rtlCol="0">
            <a:spAutoFit/>
          </a:bodyPr>
          <a:lstStyle/>
          <a:p>
            <a:pPr lvl="0" algn="ctr">
              <a:defRPr/>
            </a:pPr>
            <a:r>
              <a:rPr lang="en-US" sz="5400" b="1" dirty="0">
                <a:solidFill>
                  <a:schemeClr val="bg1"/>
                </a:solidFill>
                <a:latin typeface="Franklin Gothic Book"/>
              </a:rPr>
              <a:t>+40%</a:t>
            </a:r>
          </a:p>
          <a:p>
            <a:pPr lvl="0" algn="ctr">
              <a:defRPr/>
            </a:pPr>
            <a:r>
              <a:rPr kumimoji="0" lang="en-US" sz="2600" b="1" i="0" u="none" strike="noStrike" kern="1200" cap="none" spc="0" normalizeH="0" baseline="0" noProof="0" dirty="0">
                <a:ln>
                  <a:noFill/>
                </a:ln>
                <a:solidFill>
                  <a:schemeClr val="bg1"/>
                </a:solidFill>
                <a:effectLst/>
                <a:uLnTx/>
                <a:uFillTx/>
                <a:latin typeface="Franklin Gothic Book"/>
                <a:ea typeface="+mn-ea"/>
                <a:cs typeface="+mn-cs"/>
              </a:rPr>
              <a:t>OOH boosts ROI of Search</a:t>
            </a:r>
            <a:endParaRPr kumimoji="0" lang="en-US" sz="6000" b="1" i="0" u="none" strike="noStrike" kern="1200" cap="none" spc="0" normalizeH="0" baseline="0" noProof="0" dirty="0">
              <a:ln>
                <a:noFill/>
              </a:ln>
              <a:solidFill>
                <a:schemeClr val="bg1"/>
              </a:solidFill>
              <a:effectLst/>
              <a:uLnTx/>
              <a:uFillTx/>
              <a:latin typeface="Franklin Gothic Book"/>
              <a:ea typeface="+mn-ea"/>
              <a:cs typeface="+mn-cs"/>
            </a:endParaRPr>
          </a:p>
        </p:txBody>
      </p:sp>
    </p:spTree>
    <p:extLst>
      <p:ext uri="{BB962C8B-B14F-4D97-AF65-F5344CB8AC3E}">
        <p14:creationId xmlns:p14="http://schemas.microsoft.com/office/powerpoint/2010/main" val="3518045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74AA4E99-C202-EB41-AD42-C1AACAAB8321}"/>
              </a:ext>
            </a:extLst>
          </p:cNvPr>
          <p:cNvPicPr>
            <a:picLocks noChangeAspect="1"/>
          </p:cNvPicPr>
          <p:nvPr/>
        </p:nvPicPr>
        <p:blipFill rotWithShape="1">
          <a:blip r:embed="rId3">
            <a:extLst>
              <a:ext uri="{28A0092B-C50C-407E-A947-70E740481C1C}">
                <a14:useLocalDpi xmlns:a14="http://schemas.microsoft.com/office/drawing/2010/main" val="0"/>
              </a:ext>
            </a:extLst>
          </a:blip>
          <a:srcRect l="63184"/>
          <a:stretch/>
        </p:blipFill>
        <p:spPr>
          <a:xfrm>
            <a:off x="7703388" y="1186546"/>
            <a:ext cx="4488611" cy="5029200"/>
          </a:xfrm>
          <a:prstGeom prst="rect">
            <a:avLst/>
          </a:prstGeom>
        </p:spPr>
      </p:pic>
      <p:sp>
        <p:nvSpPr>
          <p:cNvPr id="2" name="Title 1">
            <a:extLst>
              <a:ext uri="{FF2B5EF4-FFF2-40B4-BE49-F238E27FC236}">
                <a16:creationId xmlns:a16="http://schemas.microsoft.com/office/drawing/2014/main" id="{E3C2976D-35CB-4948-8767-6CA52BF19773}"/>
              </a:ext>
            </a:extLst>
          </p:cNvPr>
          <p:cNvSpPr>
            <a:spLocks noGrp="1"/>
          </p:cNvSpPr>
          <p:nvPr>
            <p:ph type="title"/>
          </p:nvPr>
        </p:nvSpPr>
        <p:spPr>
          <a:xfrm>
            <a:off x="441112" y="365760"/>
            <a:ext cx="11750887" cy="400110"/>
          </a:xfrm>
          <a:noFill/>
        </p:spPr>
        <p:txBody>
          <a:bodyPr/>
          <a:lstStyle/>
          <a:p>
            <a:r>
              <a:rPr lang="en-US" dirty="0"/>
              <a:t>OOH Engages Gen Z + Millennials – Reaches Them Again on Social Media </a:t>
            </a:r>
          </a:p>
        </p:txBody>
      </p:sp>
      <p:sp>
        <p:nvSpPr>
          <p:cNvPr id="4" name="Slide Number Placeholder 3">
            <a:extLst>
              <a:ext uri="{FF2B5EF4-FFF2-40B4-BE49-F238E27FC236}">
                <a16:creationId xmlns:a16="http://schemas.microsoft.com/office/drawing/2014/main" id="{4128B0DD-DA47-4EE9-8F00-B790C1185F68}"/>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srgbClr val="FFFFFF"/>
              </a:solidFill>
              <a:effectLst/>
              <a:uLnTx/>
              <a:uFillTx/>
              <a:latin typeface="Franklin Gothic heavy"/>
              <a:ea typeface="+mn-ea"/>
            </a:endParaRPr>
          </a:p>
        </p:txBody>
      </p:sp>
      <p:sp>
        <p:nvSpPr>
          <p:cNvPr id="15" name="TextBox 14">
            <a:extLst>
              <a:ext uri="{FF2B5EF4-FFF2-40B4-BE49-F238E27FC236}">
                <a16:creationId xmlns:a16="http://schemas.microsoft.com/office/drawing/2014/main" id="{EBA778AB-92EF-4958-B19C-39F3450CDDB4}"/>
              </a:ext>
            </a:extLst>
          </p:cNvPr>
          <p:cNvSpPr txBox="1"/>
          <p:nvPr/>
        </p:nvSpPr>
        <p:spPr>
          <a:xfrm>
            <a:off x="10670845" y="6055855"/>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The Harris Poll</a:t>
            </a:r>
          </a:p>
        </p:txBody>
      </p:sp>
      <p:pic>
        <p:nvPicPr>
          <p:cNvPr id="8" name="Picture 7">
            <a:extLst>
              <a:ext uri="{FF2B5EF4-FFF2-40B4-BE49-F238E27FC236}">
                <a16:creationId xmlns:a16="http://schemas.microsoft.com/office/drawing/2014/main" id="{D2E707C1-9357-477F-9150-5248BEB3A552}"/>
              </a:ext>
            </a:extLst>
          </p:cNvPr>
          <p:cNvPicPr>
            <a:picLocks noChangeAspect="1"/>
          </p:cNvPicPr>
          <p:nvPr/>
        </p:nvPicPr>
        <p:blipFill>
          <a:blip r:embed="rId4"/>
          <a:stretch>
            <a:fillRect/>
          </a:stretch>
        </p:blipFill>
        <p:spPr>
          <a:xfrm>
            <a:off x="7745629" y="1374921"/>
            <a:ext cx="3886536" cy="4652449"/>
          </a:xfrm>
          <a:prstGeom prst="rect">
            <a:avLst/>
          </a:prstGeom>
          <a:ln>
            <a:solidFill>
              <a:schemeClr val="accent1"/>
            </a:solidFill>
          </a:ln>
        </p:spPr>
      </p:pic>
      <p:pic>
        <p:nvPicPr>
          <p:cNvPr id="3" name="Picture 2" descr="Text&#10;&#10;Description automatically generated">
            <a:extLst>
              <a:ext uri="{FF2B5EF4-FFF2-40B4-BE49-F238E27FC236}">
                <a16:creationId xmlns:a16="http://schemas.microsoft.com/office/drawing/2014/main" id="{6E603B9B-85C8-DA29-A4E9-D09F5F453249}"/>
              </a:ext>
            </a:extLst>
          </p:cNvPr>
          <p:cNvPicPr>
            <a:picLocks noChangeAspect="1"/>
          </p:cNvPicPr>
          <p:nvPr/>
        </p:nvPicPr>
        <p:blipFill rotWithShape="1">
          <a:blip r:embed="rId3">
            <a:extLst>
              <a:ext uri="{28A0092B-C50C-407E-A947-70E740481C1C}">
                <a14:useLocalDpi xmlns:a14="http://schemas.microsoft.com/office/drawing/2010/main" val="0"/>
              </a:ext>
            </a:extLst>
          </a:blip>
          <a:srcRect r="39056" b="44119"/>
          <a:stretch/>
        </p:blipFill>
        <p:spPr>
          <a:xfrm>
            <a:off x="152400" y="1805750"/>
            <a:ext cx="7430219" cy="2810360"/>
          </a:xfrm>
          <a:prstGeom prst="rect">
            <a:avLst/>
          </a:prstGeom>
        </p:spPr>
      </p:pic>
      <p:pic>
        <p:nvPicPr>
          <p:cNvPr id="5" name="Picture 4" descr="A picture containing text, person, indoor, electronics&#10;&#10;Description automatically generated">
            <a:extLst>
              <a:ext uri="{FF2B5EF4-FFF2-40B4-BE49-F238E27FC236}">
                <a16:creationId xmlns:a16="http://schemas.microsoft.com/office/drawing/2014/main" id="{CADBA03C-CF89-C246-9D55-E07AA009AC86}"/>
              </a:ext>
            </a:extLst>
          </p:cNvPr>
          <p:cNvPicPr>
            <a:picLocks noChangeAspect="1"/>
          </p:cNvPicPr>
          <p:nvPr/>
        </p:nvPicPr>
        <p:blipFill rotWithShape="1">
          <a:blip r:embed="rId5">
            <a:extLst>
              <a:ext uri="{28A0092B-C50C-407E-A947-70E740481C1C}">
                <a14:useLocalDpi xmlns:a14="http://schemas.microsoft.com/office/drawing/2010/main" val="0"/>
              </a:ext>
            </a:extLst>
          </a:blip>
          <a:srcRect r="48656"/>
          <a:stretch/>
        </p:blipFill>
        <p:spPr>
          <a:xfrm>
            <a:off x="441112" y="1986097"/>
            <a:ext cx="1476267" cy="1504729"/>
          </a:xfrm>
          <a:prstGeom prst="rect">
            <a:avLst/>
          </a:prstGeom>
        </p:spPr>
      </p:pic>
    </p:spTree>
    <p:extLst>
      <p:ext uri="{BB962C8B-B14F-4D97-AF65-F5344CB8AC3E}">
        <p14:creationId xmlns:p14="http://schemas.microsoft.com/office/powerpoint/2010/main" val="1249767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6D6A22A4-924F-EC4E-A2FC-4039F04F2111}"/>
              </a:ext>
            </a:extLst>
          </p:cNvPr>
          <p:cNvPicPr>
            <a:picLocks noChangeAspect="1"/>
          </p:cNvPicPr>
          <p:nvPr/>
        </p:nvPicPr>
        <p:blipFill rotWithShape="1">
          <a:blip r:embed="rId3">
            <a:extLst>
              <a:ext uri="{28A0092B-C50C-407E-A947-70E740481C1C}">
                <a14:useLocalDpi xmlns:a14="http://schemas.microsoft.com/office/drawing/2010/main" val="0"/>
              </a:ext>
            </a:extLst>
          </a:blip>
          <a:srcRect l="58408"/>
          <a:stretch/>
        </p:blipFill>
        <p:spPr>
          <a:xfrm>
            <a:off x="567850" y="1490105"/>
            <a:ext cx="4634620" cy="4596488"/>
          </a:xfrm>
          <a:prstGeom prst="rect">
            <a:avLst/>
          </a:prstGeom>
        </p:spPr>
      </p:pic>
      <p:sp>
        <p:nvSpPr>
          <p:cNvPr id="2" name="Title 1">
            <a:extLst>
              <a:ext uri="{FF2B5EF4-FFF2-40B4-BE49-F238E27FC236}">
                <a16:creationId xmlns:a16="http://schemas.microsoft.com/office/drawing/2014/main" id="{39E5A776-2D19-4A36-B500-33487E414445}"/>
              </a:ext>
            </a:extLst>
          </p:cNvPr>
          <p:cNvSpPr>
            <a:spLocks noGrp="1"/>
          </p:cNvSpPr>
          <p:nvPr>
            <p:ph type="title"/>
          </p:nvPr>
        </p:nvSpPr>
        <p:spPr/>
        <p:txBody>
          <a:bodyPr/>
          <a:lstStyle/>
          <a:p>
            <a:r>
              <a:rPr lang="en-US" dirty="0">
                <a:latin typeface="Franklin Gothic Medium" panose="020B0603020102020204" pitchFamily="34" charset="0"/>
              </a:rPr>
              <a:t>OOH Key Product Category Ads Most Relevant to Consumers</a:t>
            </a:r>
            <a:endParaRPr lang="en-US" u="sng"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6F7FC209-5DCB-476E-A6DD-47C2F79522BE}"/>
              </a:ext>
            </a:extLst>
          </p:cNvPr>
          <p:cNvSpPr>
            <a:spLocks noGrp="1"/>
          </p:cNvSpPr>
          <p:nvPr>
            <p:ph type="sldNum" sz="quarter" idx="16"/>
          </p:nvPr>
        </p:nvSpPr>
        <p:spPr>
          <a:xfrm>
            <a:off x="11624150" y="6556626"/>
            <a:ext cx="67326" cy="1384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B72F2E-8E20-E84D-AD60-3CAF9A6CC75A}" type="slidenum">
              <a:rPr kumimoji="0" lang="en-US" sz="900" b="1" i="0" u="none" strike="noStrike" kern="1200" cap="none" spc="0" normalizeH="0" baseline="0" noProof="0">
                <a:ln>
                  <a:noFill/>
                </a:ln>
                <a:solidFill>
                  <a:srgbClr val="FFFFFF"/>
                </a:solidFill>
                <a:effectLst/>
                <a:uLnTx/>
                <a:uFillTx/>
                <a:latin typeface="Franklin Gothic heavy"/>
                <a:ea typeface="+mn-ea"/>
                <a:sym typeface="Aria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srgbClr val="FFFFFF"/>
              </a:solidFill>
              <a:effectLst/>
              <a:uLnTx/>
              <a:uFillTx/>
              <a:latin typeface="Franklin Gothic heavy"/>
              <a:ea typeface="+mn-ea"/>
              <a:sym typeface="Arial"/>
            </a:endParaRPr>
          </a:p>
        </p:txBody>
      </p:sp>
      <p:sp>
        <p:nvSpPr>
          <p:cNvPr id="7" name="TextBox 6">
            <a:extLst>
              <a:ext uri="{FF2B5EF4-FFF2-40B4-BE49-F238E27FC236}">
                <a16:creationId xmlns:a16="http://schemas.microsoft.com/office/drawing/2014/main" id="{2E4A6F7B-CCE1-4EE0-8D68-F667142A4CAA}"/>
              </a:ext>
            </a:extLst>
          </p:cNvPr>
          <p:cNvSpPr txBox="1"/>
          <p:nvPr/>
        </p:nvSpPr>
        <p:spPr>
          <a:xfrm>
            <a:off x="10657558" y="6012881"/>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0625E"/>
                </a:solidFill>
                <a:effectLst/>
                <a:uLnTx/>
                <a:uFillTx/>
                <a:latin typeface="Franklin Gothic Book"/>
                <a:ea typeface="+mn-ea"/>
                <a:cs typeface="Arial"/>
                <a:sym typeface="Arial"/>
              </a:rPr>
              <a:t>Source: The Harris Poll</a:t>
            </a:r>
          </a:p>
        </p:txBody>
      </p:sp>
      <p:pic>
        <p:nvPicPr>
          <p:cNvPr id="6" name="Picture 5" descr="A fast food restaurant&#10;&#10;Description automatically generated with low confidence">
            <a:extLst>
              <a:ext uri="{FF2B5EF4-FFF2-40B4-BE49-F238E27FC236}">
                <a16:creationId xmlns:a16="http://schemas.microsoft.com/office/drawing/2014/main" id="{F0808466-C1BA-434A-B133-ECB9729A7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011" y="1673084"/>
            <a:ext cx="6409426" cy="4145093"/>
          </a:xfrm>
          <a:prstGeom prst="rect">
            <a:avLst/>
          </a:prstGeom>
        </p:spPr>
      </p:pic>
    </p:spTree>
    <p:extLst>
      <p:ext uri="{BB962C8B-B14F-4D97-AF65-F5344CB8AC3E}">
        <p14:creationId xmlns:p14="http://schemas.microsoft.com/office/powerpoint/2010/main" val="65614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AE74-DCBE-462F-864C-0FB44113D0CB}"/>
              </a:ext>
            </a:extLst>
          </p:cNvPr>
          <p:cNvSpPr>
            <a:spLocks noGrp="1"/>
          </p:cNvSpPr>
          <p:nvPr>
            <p:ph type="title"/>
          </p:nvPr>
        </p:nvSpPr>
        <p:spPr/>
        <p:txBody>
          <a:bodyPr/>
          <a:lstStyle/>
          <a:p>
            <a:r>
              <a:rPr lang="en-US" sz="2800" dirty="0"/>
              <a:t>OOH Reaches QSR Consumers      Drives Sales </a:t>
            </a:r>
          </a:p>
        </p:txBody>
      </p:sp>
      <p:sp>
        <p:nvSpPr>
          <p:cNvPr id="6" name="TextBox 5">
            <a:extLst>
              <a:ext uri="{FF2B5EF4-FFF2-40B4-BE49-F238E27FC236}">
                <a16:creationId xmlns:a16="http://schemas.microsoft.com/office/drawing/2014/main" id="{C744697B-103A-A932-CD58-763F851B897F}"/>
              </a:ext>
            </a:extLst>
          </p:cNvPr>
          <p:cNvSpPr txBox="1"/>
          <p:nvPr/>
        </p:nvSpPr>
        <p:spPr>
          <a:xfrm>
            <a:off x="10851122" y="6103936"/>
            <a:ext cx="124062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0625E"/>
                </a:solidFill>
                <a:effectLst/>
                <a:uLnTx/>
                <a:uFillTx/>
                <a:latin typeface="Franklin Gothic Book"/>
                <a:ea typeface="+mn-ea"/>
                <a:cs typeface="+mn-cs"/>
              </a:rPr>
              <a:t>Source: The Harris Poll</a:t>
            </a:r>
          </a:p>
        </p:txBody>
      </p:sp>
      <p:pic>
        <p:nvPicPr>
          <p:cNvPr id="4" name="Picture 3">
            <a:extLst>
              <a:ext uri="{FF2B5EF4-FFF2-40B4-BE49-F238E27FC236}">
                <a16:creationId xmlns:a16="http://schemas.microsoft.com/office/drawing/2014/main" id="{50BABB1F-231A-006E-C3E9-E22771EF76E5}"/>
              </a:ext>
            </a:extLst>
          </p:cNvPr>
          <p:cNvPicPr>
            <a:picLocks noChangeAspect="1"/>
          </p:cNvPicPr>
          <p:nvPr/>
        </p:nvPicPr>
        <p:blipFill>
          <a:blip r:embed="rId3"/>
          <a:stretch>
            <a:fillRect/>
          </a:stretch>
        </p:blipFill>
        <p:spPr>
          <a:xfrm>
            <a:off x="627430" y="1515895"/>
            <a:ext cx="10844005" cy="4372381"/>
          </a:xfrm>
          <a:prstGeom prst="rect">
            <a:avLst/>
          </a:prstGeom>
        </p:spPr>
      </p:pic>
      <p:sp>
        <p:nvSpPr>
          <p:cNvPr id="5" name="Arrow: Right 4">
            <a:extLst>
              <a:ext uri="{FF2B5EF4-FFF2-40B4-BE49-F238E27FC236}">
                <a16:creationId xmlns:a16="http://schemas.microsoft.com/office/drawing/2014/main" id="{A8B87156-95CD-4357-7444-E7CE374ACC32}"/>
              </a:ext>
            </a:extLst>
          </p:cNvPr>
          <p:cNvSpPr/>
          <p:nvPr/>
        </p:nvSpPr>
        <p:spPr>
          <a:xfrm>
            <a:off x="5270739" y="531404"/>
            <a:ext cx="370936" cy="23446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bg2"/>
              </a:solidFill>
            </a:endParaRPr>
          </a:p>
        </p:txBody>
      </p:sp>
    </p:spTree>
    <p:extLst>
      <p:ext uri="{BB962C8B-B14F-4D97-AF65-F5344CB8AC3E}">
        <p14:creationId xmlns:p14="http://schemas.microsoft.com/office/powerpoint/2010/main" val="133434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20FB-04D3-4126-856E-E04AFB8C15E8}"/>
              </a:ext>
            </a:extLst>
          </p:cNvPr>
          <p:cNvSpPr>
            <a:spLocks noGrp="1"/>
          </p:cNvSpPr>
          <p:nvPr>
            <p:ph type="title"/>
          </p:nvPr>
        </p:nvSpPr>
        <p:spPr/>
        <p:txBody>
          <a:bodyPr/>
          <a:lstStyle/>
          <a:p>
            <a:r>
              <a:rPr lang="en-US" dirty="0"/>
              <a:t>OOH Ad Spend Grew 2.1% to $8.73 Billion</a:t>
            </a:r>
          </a:p>
        </p:txBody>
      </p:sp>
      <p:sp>
        <p:nvSpPr>
          <p:cNvPr id="4" name="Slide Number Placeholder 3">
            <a:extLst>
              <a:ext uri="{FF2B5EF4-FFF2-40B4-BE49-F238E27FC236}">
                <a16:creationId xmlns:a16="http://schemas.microsoft.com/office/drawing/2014/main" id="{3F7BA5FF-1883-4CEC-B4D7-DD4A2F1E2433}"/>
              </a:ext>
            </a:extLst>
          </p:cNvPr>
          <p:cNvSpPr>
            <a:spLocks noGrp="1"/>
          </p:cNvSpPr>
          <p:nvPr>
            <p:ph type="sldNum" sz="quarter" idx="16"/>
          </p:nvPr>
        </p:nvSpPr>
        <p:spPr/>
        <p:txBody>
          <a:bodyPr/>
          <a:lstStyle/>
          <a:p>
            <a:fld id="{D34DACC3-9742-4940-92E6-4CAB853A3218}" type="slidenum">
              <a:rPr lang="en-US" smtClean="0"/>
              <a:pPr/>
              <a:t>3</a:t>
            </a:fld>
            <a:endParaRPr lang="en-US" dirty="0"/>
          </a:p>
        </p:txBody>
      </p:sp>
      <p:sp>
        <p:nvSpPr>
          <p:cNvPr id="5" name="Content Placeholder 2">
            <a:extLst>
              <a:ext uri="{FF2B5EF4-FFF2-40B4-BE49-F238E27FC236}">
                <a16:creationId xmlns:a16="http://schemas.microsoft.com/office/drawing/2014/main" id="{903B97F2-70C3-452A-A02C-5F38036A6E89}"/>
              </a:ext>
            </a:extLst>
          </p:cNvPr>
          <p:cNvSpPr txBox="1">
            <a:spLocks/>
          </p:cNvSpPr>
          <p:nvPr/>
        </p:nvSpPr>
        <p:spPr>
          <a:xfrm>
            <a:off x="6592282" y="1839521"/>
            <a:ext cx="4656563" cy="1904343"/>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r>
              <a:rPr lang="en-US" u="sng" dirty="0"/>
              <a:t>2023 Category Performance vs. 2022</a:t>
            </a:r>
          </a:p>
          <a:p>
            <a:pPr lvl="2"/>
            <a:r>
              <a:rPr lang="en-US" sz="2000" dirty="0"/>
              <a:t>Billboards +2%</a:t>
            </a:r>
          </a:p>
          <a:p>
            <a:pPr lvl="2"/>
            <a:r>
              <a:rPr lang="en-US" sz="2000" dirty="0"/>
              <a:t>Street Furniture -8%</a:t>
            </a:r>
          </a:p>
          <a:p>
            <a:pPr lvl="2"/>
            <a:r>
              <a:rPr lang="en-US" sz="2000" dirty="0"/>
              <a:t>Transit +7%</a:t>
            </a:r>
          </a:p>
          <a:p>
            <a:pPr lvl="2"/>
            <a:r>
              <a:rPr lang="en-US" sz="2000" dirty="0"/>
              <a:t>Place-Based +2%</a:t>
            </a:r>
          </a:p>
        </p:txBody>
      </p:sp>
      <p:sp>
        <p:nvSpPr>
          <p:cNvPr id="7" name="Content Placeholder 2">
            <a:extLst>
              <a:ext uri="{FF2B5EF4-FFF2-40B4-BE49-F238E27FC236}">
                <a16:creationId xmlns:a16="http://schemas.microsoft.com/office/drawing/2014/main" id="{C811A7DB-D84B-416F-B5AC-0E710BFDFCB9}"/>
              </a:ext>
            </a:extLst>
          </p:cNvPr>
          <p:cNvSpPr txBox="1">
            <a:spLocks/>
          </p:cNvSpPr>
          <p:nvPr/>
        </p:nvSpPr>
        <p:spPr>
          <a:xfrm>
            <a:off x="7860974" y="5569817"/>
            <a:ext cx="2000785" cy="567539"/>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DOOH Growth </a:t>
            </a:r>
          </a:p>
        </p:txBody>
      </p:sp>
      <p:pic>
        <p:nvPicPr>
          <p:cNvPr id="6" name="Picture 5">
            <a:extLst>
              <a:ext uri="{FF2B5EF4-FFF2-40B4-BE49-F238E27FC236}">
                <a16:creationId xmlns:a16="http://schemas.microsoft.com/office/drawing/2014/main" id="{5F42F1EA-6792-F924-7C02-1BFC6A357BD6}"/>
              </a:ext>
            </a:extLst>
          </p:cNvPr>
          <p:cNvPicPr>
            <a:picLocks noChangeAspect="1"/>
          </p:cNvPicPr>
          <p:nvPr/>
        </p:nvPicPr>
        <p:blipFill>
          <a:blip r:embed="rId3"/>
          <a:stretch>
            <a:fillRect/>
          </a:stretch>
        </p:blipFill>
        <p:spPr>
          <a:xfrm>
            <a:off x="228507" y="1273944"/>
            <a:ext cx="5026114" cy="5031965"/>
          </a:xfrm>
          <a:prstGeom prst="rect">
            <a:avLst/>
          </a:prstGeom>
        </p:spPr>
      </p:pic>
      <p:sp>
        <p:nvSpPr>
          <p:cNvPr id="9" name="Arrow: Up 8">
            <a:extLst>
              <a:ext uri="{FF2B5EF4-FFF2-40B4-BE49-F238E27FC236}">
                <a16:creationId xmlns:a16="http://schemas.microsoft.com/office/drawing/2014/main" id="{DED5836E-88E7-D2FC-AAD5-F32764DC4CC6}"/>
              </a:ext>
            </a:extLst>
          </p:cNvPr>
          <p:cNvSpPr/>
          <p:nvPr/>
        </p:nvSpPr>
        <p:spPr>
          <a:xfrm>
            <a:off x="8016691" y="4292371"/>
            <a:ext cx="1689352" cy="1277446"/>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2"/>
                </a:solidFill>
                <a:latin typeface="+mj-lt"/>
              </a:rPr>
              <a:t>+10%</a:t>
            </a:r>
          </a:p>
        </p:txBody>
      </p:sp>
    </p:spTree>
    <p:extLst>
      <p:ext uri="{BB962C8B-B14F-4D97-AF65-F5344CB8AC3E}">
        <p14:creationId xmlns:p14="http://schemas.microsoft.com/office/powerpoint/2010/main" val="1407923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38B1-0306-5E7F-5FDD-412BE02A392C}"/>
              </a:ext>
            </a:extLst>
          </p:cNvPr>
          <p:cNvSpPr>
            <a:spLocks noGrp="1"/>
          </p:cNvSpPr>
          <p:nvPr>
            <p:ph type="title"/>
          </p:nvPr>
        </p:nvSpPr>
        <p:spPr/>
        <p:txBody>
          <a:bodyPr/>
          <a:lstStyle/>
          <a:p>
            <a:r>
              <a:rPr lang="en-US" dirty="0"/>
              <a:t>OOH Impact with Key Product Categories </a:t>
            </a:r>
          </a:p>
        </p:txBody>
      </p:sp>
      <p:sp>
        <p:nvSpPr>
          <p:cNvPr id="3" name="Content Placeholder 2">
            <a:extLst>
              <a:ext uri="{FF2B5EF4-FFF2-40B4-BE49-F238E27FC236}">
                <a16:creationId xmlns:a16="http://schemas.microsoft.com/office/drawing/2014/main" id="{5592F7B7-3E32-46D8-F876-1C32E059FAD6}"/>
              </a:ext>
            </a:extLst>
          </p:cNvPr>
          <p:cNvSpPr>
            <a:spLocks noGrp="1"/>
          </p:cNvSpPr>
          <p:nvPr>
            <p:ph sz="quarter" idx="13"/>
          </p:nvPr>
        </p:nvSpPr>
        <p:spPr>
          <a:xfrm>
            <a:off x="1336899" y="2556480"/>
            <a:ext cx="4759101" cy="4572000"/>
          </a:xfrm>
        </p:spPr>
        <p:txBody>
          <a:bodyPr/>
          <a:lstStyle/>
          <a:p>
            <a:r>
              <a:rPr lang="en-US" dirty="0"/>
              <a:t>Alcoholic Beverages</a:t>
            </a:r>
          </a:p>
          <a:p>
            <a:r>
              <a:rPr lang="en-US" dirty="0"/>
              <a:t>Automotive</a:t>
            </a:r>
          </a:p>
          <a:p>
            <a:r>
              <a:rPr lang="en-US" dirty="0"/>
              <a:t>Cannabis</a:t>
            </a:r>
          </a:p>
          <a:p>
            <a:r>
              <a:rPr lang="en-US" dirty="0"/>
              <a:t>Financial Services</a:t>
            </a:r>
          </a:p>
          <a:p>
            <a:r>
              <a:rPr lang="en-US" dirty="0"/>
              <a:t>Healthcare Services</a:t>
            </a:r>
          </a:p>
          <a:p>
            <a:r>
              <a:rPr lang="en-US" dirty="0"/>
              <a:t>Home Improvement/Hardware Stores</a:t>
            </a:r>
          </a:p>
          <a:p>
            <a:r>
              <a:rPr lang="en-US" dirty="0"/>
              <a:t>Hotels</a:t>
            </a:r>
          </a:p>
          <a:p>
            <a:r>
              <a:rPr lang="en-US" dirty="0"/>
              <a:t>Insurance Services</a:t>
            </a:r>
          </a:p>
        </p:txBody>
      </p:sp>
      <p:sp>
        <p:nvSpPr>
          <p:cNvPr id="4" name="Slide Number Placeholder 3">
            <a:extLst>
              <a:ext uri="{FF2B5EF4-FFF2-40B4-BE49-F238E27FC236}">
                <a16:creationId xmlns:a16="http://schemas.microsoft.com/office/drawing/2014/main" id="{D954BAF5-3DFF-1814-E3C4-27521672321B}"/>
              </a:ext>
            </a:extLst>
          </p:cNvPr>
          <p:cNvSpPr>
            <a:spLocks noGrp="1"/>
          </p:cNvSpPr>
          <p:nvPr>
            <p:ph type="sldNum" sz="quarter" idx="16"/>
          </p:nvPr>
        </p:nvSpPr>
        <p:spPr/>
        <p:txBody>
          <a:bodyPr/>
          <a:lstStyle/>
          <a:p>
            <a:fld id="{D34DACC3-9742-4940-92E6-4CAB853A3218}" type="slidenum">
              <a:rPr lang="en-US" smtClean="0"/>
              <a:pPr/>
              <a:t>30</a:t>
            </a:fld>
            <a:endParaRPr lang="en-US" dirty="0"/>
          </a:p>
        </p:txBody>
      </p:sp>
      <p:sp>
        <p:nvSpPr>
          <p:cNvPr id="5" name="Content Placeholder 2">
            <a:extLst>
              <a:ext uri="{FF2B5EF4-FFF2-40B4-BE49-F238E27FC236}">
                <a16:creationId xmlns:a16="http://schemas.microsoft.com/office/drawing/2014/main" id="{F23127FE-0486-7697-A037-59A4D37DA059}"/>
              </a:ext>
            </a:extLst>
          </p:cNvPr>
          <p:cNvSpPr txBox="1">
            <a:spLocks/>
          </p:cNvSpPr>
          <p:nvPr/>
        </p:nvSpPr>
        <p:spPr>
          <a:xfrm>
            <a:off x="7077876" y="2556480"/>
            <a:ext cx="4759101" cy="4572000"/>
          </a:xfrm>
          <a:prstGeom prst="rect">
            <a:avLst/>
          </a:prstGeom>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Legal Services</a:t>
            </a:r>
          </a:p>
          <a:p>
            <a:r>
              <a:rPr lang="en-US" dirty="0"/>
              <a:t>Luxury Apparel</a:t>
            </a:r>
          </a:p>
          <a:p>
            <a:r>
              <a:rPr lang="en-US" dirty="0"/>
              <a:t>Pharmaceuticals</a:t>
            </a:r>
          </a:p>
          <a:p>
            <a:r>
              <a:rPr lang="en-US" dirty="0"/>
              <a:t>Political</a:t>
            </a:r>
          </a:p>
          <a:p>
            <a:r>
              <a:rPr lang="en-US" dirty="0"/>
              <a:t>Quick Service Restaurants</a:t>
            </a:r>
          </a:p>
          <a:p>
            <a:r>
              <a:rPr lang="en-US" dirty="0"/>
              <a:t>Sports Betting</a:t>
            </a:r>
          </a:p>
          <a:p>
            <a:r>
              <a:rPr lang="en-US" dirty="0"/>
              <a:t>TV/Video Streaming Services</a:t>
            </a:r>
          </a:p>
        </p:txBody>
      </p:sp>
      <p:sp>
        <p:nvSpPr>
          <p:cNvPr id="7" name="TextBox 6">
            <a:extLst>
              <a:ext uri="{FF2B5EF4-FFF2-40B4-BE49-F238E27FC236}">
                <a16:creationId xmlns:a16="http://schemas.microsoft.com/office/drawing/2014/main" id="{F2DB4E5E-DAD4-6759-988E-E824BE8DC2C5}"/>
              </a:ext>
            </a:extLst>
          </p:cNvPr>
          <p:cNvSpPr txBox="1"/>
          <p:nvPr/>
        </p:nvSpPr>
        <p:spPr>
          <a:xfrm>
            <a:off x="2641438" y="1508020"/>
            <a:ext cx="681598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2000" i="0" u="none" strike="noStrike" kern="1200" cap="none" spc="0" normalizeH="0" baseline="0" noProof="0" dirty="0">
                <a:ln>
                  <a:noFill/>
                </a:ln>
                <a:solidFill>
                  <a:srgbClr val="000000"/>
                </a:solidFill>
                <a:effectLst/>
                <a:uLnTx/>
                <a:uFillTx/>
                <a:latin typeface="Franklin Gothic Medium" panose="020B0603020102020204" pitchFamily="34" charset="0"/>
                <a:ea typeface="+mn-ea"/>
              </a:rPr>
              <a:t>OOH impact </a:t>
            </a:r>
            <a:r>
              <a:rPr lang="en-US" sz="2000" dirty="0">
                <a:solidFill>
                  <a:srgbClr val="000000"/>
                </a:solidFill>
                <a:latin typeface="Franklin Gothic Medium" panose="020B0603020102020204" pitchFamily="34" charset="0"/>
              </a:rPr>
              <a:t>in driving notice and engagement, along with ad message content most likely to resonate with consumers</a:t>
            </a:r>
            <a:endParaRPr kumimoji="0" lang="en-US" sz="2000" i="0" u="none" strike="noStrike" kern="1200" cap="none" spc="0" normalizeH="0" baseline="0" noProof="0" dirty="0">
              <a:ln>
                <a:noFill/>
              </a:ln>
              <a:solidFill>
                <a:srgbClr val="000000"/>
              </a:solidFill>
              <a:effectLst/>
              <a:uLnTx/>
              <a:uFillTx/>
              <a:latin typeface="Franklin Gothic Medium" panose="020B0603020102020204" pitchFamily="34" charset="0"/>
              <a:ea typeface="+mn-ea"/>
            </a:endParaRPr>
          </a:p>
        </p:txBody>
      </p:sp>
    </p:spTree>
    <p:extLst>
      <p:ext uri="{BB962C8B-B14F-4D97-AF65-F5344CB8AC3E}">
        <p14:creationId xmlns:p14="http://schemas.microsoft.com/office/powerpoint/2010/main" val="85996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A0A8-44FE-CB3D-C588-44D1E3EBECC8}"/>
              </a:ext>
            </a:extLst>
          </p:cNvPr>
          <p:cNvSpPr>
            <a:spLocks noGrp="1"/>
          </p:cNvSpPr>
          <p:nvPr>
            <p:ph type="title"/>
          </p:nvPr>
        </p:nvSpPr>
        <p:spPr/>
        <p:txBody>
          <a:bodyPr/>
          <a:lstStyle/>
          <a:p>
            <a:r>
              <a:rPr lang="en-US" dirty="0"/>
              <a:t>OOH</a:t>
            </a:r>
            <a:r>
              <a:rPr lang="en-US"/>
              <a:t>: Improve Brand </a:t>
            </a:r>
            <a:r>
              <a:rPr lang="en-US" dirty="0"/>
              <a:t>Sales ROI With Reallocation of Existing Budgets</a:t>
            </a:r>
          </a:p>
        </p:txBody>
      </p:sp>
      <p:sp>
        <p:nvSpPr>
          <p:cNvPr id="4" name="Slide Number Placeholder 3">
            <a:extLst>
              <a:ext uri="{FF2B5EF4-FFF2-40B4-BE49-F238E27FC236}">
                <a16:creationId xmlns:a16="http://schemas.microsoft.com/office/drawing/2014/main" id="{85A57A95-1B9C-323E-ED84-5A2A5FC94200}"/>
              </a:ext>
            </a:extLst>
          </p:cNvPr>
          <p:cNvSpPr>
            <a:spLocks noGrp="1"/>
          </p:cNvSpPr>
          <p:nvPr>
            <p:ph type="sldNum" sz="quarter" idx="16"/>
          </p:nvPr>
        </p:nvSpPr>
        <p:spPr/>
        <p:txBody>
          <a:bodyPr/>
          <a:lstStyle/>
          <a:p>
            <a:fld id="{D34DACC3-9742-4940-92E6-4CAB853A3218}" type="slidenum">
              <a:rPr lang="en-US" smtClean="0"/>
              <a:pPr/>
              <a:t>31</a:t>
            </a:fld>
            <a:endParaRPr lang="en-US" dirty="0"/>
          </a:p>
        </p:txBody>
      </p:sp>
      <p:sp>
        <p:nvSpPr>
          <p:cNvPr id="7" name="Rectangle 6">
            <a:extLst>
              <a:ext uri="{FF2B5EF4-FFF2-40B4-BE49-F238E27FC236}">
                <a16:creationId xmlns:a16="http://schemas.microsoft.com/office/drawing/2014/main" id="{AE6066D6-467E-E3D7-9918-8528715669E1}"/>
              </a:ext>
            </a:extLst>
          </p:cNvPr>
          <p:cNvSpPr/>
          <p:nvPr/>
        </p:nvSpPr>
        <p:spPr>
          <a:xfrm>
            <a:off x="0" y="1731227"/>
            <a:ext cx="5387508" cy="1587062"/>
          </a:xfrm>
          <a:prstGeom prst="rect">
            <a:avLst/>
          </a:prstGeom>
          <a:solidFill>
            <a:schemeClr val="accent5">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erpetua"/>
              <a:ea typeface="+mn-ea"/>
              <a:cs typeface="+mn-cs"/>
            </a:endParaRPr>
          </a:p>
        </p:txBody>
      </p:sp>
      <p:sp>
        <p:nvSpPr>
          <p:cNvPr id="9" name="Content Placeholder 2">
            <a:extLst>
              <a:ext uri="{FF2B5EF4-FFF2-40B4-BE49-F238E27FC236}">
                <a16:creationId xmlns:a16="http://schemas.microsoft.com/office/drawing/2014/main" id="{B47B2CA7-87D5-6DF5-1AEC-D8986A6C0B21}"/>
              </a:ext>
            </a:extLst>
          </p:cNvPr>
          <p:cNvSpPr txBox="1">
            <a:spLocks/>
          </p:cNvSpPr>
          <p:nvPr/>
        </p:nvSpPr>
        <p:spPr>
          <a:xfrm>
            <a:off x="253515" y="1821916"/>
            <a:ext cx="5243395" cy="1405684"/>
          </a:xfrm>
          <a:prstGeom prst="rect">
            <a:avLst/>
          </a:prstGeom>
        </p:spPr>
        <p:txBody>
          <a:bodyPr lIns="91440" tIns="45720" rIns="91440" bIns="45720" anchor="t"/>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2800" b="0" i="0" u="none" strike="noStrike" kern="1200" cap="none" spc="0" normalizeH="0" baseline="0" noProof="0" dirty="0">
                <a:ln>
                  <a:noFill/>
                </a:ln>
                <a:solidFill>
                  <a:srgbClr val="00476F"/>
                </a:solidFill>
                <a:effectLst/>
                <a:uLnTx/>
                <a:uFillTx/>
                <a:latin typeface="Franklin Gothic Book"/>
                <a:ea typeface="+mn-ea"/>
              </a:rPr>
              <a:t>Increased OOH </a:t>
            </a:r>
            <a:r>
              <a:rPr lang="en-US" sz="2800" dirty="0">
                <a:solidFill>
                  <a:srgbClr val="00476F"/>
                </a:solidFill>
              </a:rPr>
              <a:t>allocation boosts media plan sales ROI at no additional cost</a:t>
            </a:r>
            <a:endParaRPr kumimoji="0" lang="en-US" sz="2800" b="0" i="0" u="none" strike="noStrike" kern="1200" cap="none" spc="0" normalizeH="0" baseline="0" noProof="0" dirty="0">
              <a:ln>
                <a:noFill/>
              </a:ln>
              <a:solidFill>
                <a:srgbClr val="00476F"/>
              </a:solidFill>
              <a:effectLst/>
              <a:uLnTx/>
              <a:uFillTx/>
              <a:latin typeface="Franklin Gothic Book"/>
              <a:ea typeface="+mn-ea"/>
            </a:endParaRPr>
          </a:p>
        </p:txBody>
      </p:sp>
      <p:pic>
        <p:nvPicPr>
          <p:cNvPr id="8" name="Picture 7">
            <a:extLst>
              <a:ext uri="{FF2B5EF4-FFF2-40B4-BE49-F238E27FC236}">
                <a16:creationId xmlns:a16="http://schemas.microsoft.com/office/drawing/2014/main" id="{AF6963CB-17F5-F315-3E82-05D4AE54249A}"/>
              </a:ext>
            </a:extLst>
          </p:cNvPr>
          <p:cNvPicPr>
            <a:picLocks noChangeAspect="1"/>
          </p:cNvPicPr>
          <p:nvPr/>
        </p:nvPicPr>
        <p:blipFill>
          <a:blip r:embed="rId3"/>
          <a:stretch>
            <a:fillRect/>
          </a:stretch>
        </p:blipFill>
        <p:spPr>
          <a:xfrm>
            <a:off x="5997213" y="1710995"/>
            <a:ext cx="5941272" cy="3542511"/>
          </a:xfrm>
          <a:prstGeom prst="rect">
            <a:avLst/>
          </a:prstGeom>
        </p:spPr>
      </p:pic>
      <p:pic>
        <p:nvPicPr>
          <p:cNvPr id="12" name="Picture 11">
            <a:extLst>
              <a:ext uri="{FF2B5EF4-FFF2-40B4-BE49-F238E27FC236}">
                <a16:creationId xmlns:a16="http://schemas.microsoft.com/office/drawing/2014/main" id="{3C648BD0-323A-E998-85F5-CD35B8B75B0F}"/>
              </a:ext>
            </a:extLst>
          </p:cNvPr>
          <p:cNvPicPr>
            <a:picLocks noChangeAspect="1"/>
          </p:cNvPicPr>
          <p:nvPr/>
        </p:nvPicPr>
        <p:blipFill>
          <a:blip r:embed="rId4"/>
          <a:stretch>
            <a:fillRect/>
          </a:stretch>
        </p:blipFill>
        <p:spPr>
          <a:xfrm>
            <a:off x="154728" y="3828294"/>
            <a:ext cx="5503573" cy="1425212"/>
          </a:xfrm>
          <a:prstGeom prst="rect">
            <a:avLst/>
          </a:prstGeom>
        </p:spPr>
      </p:pic>
    </p:spTree>
    <p:extLst>
      <p:ext uri="{BB962C8B-B14F-4D97-AF65-F5344CB8AC3E}">
        <p14:creationId xmlns:p14="http://schemas.microsoft.com/office/powerpoint/2010/main" val="362899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E1C4D-1B0C-BE0A-6C70-2C4E164F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A4730-DF61-8EF0-C991-CE203AFE34D4}"/>
              </a:ext>
            </a:extLst>
          </p:cNvPr>
          <p:cNvSpPr>
            <a:spLocks noGrp="1"/>
          </p:cNvSpPr>
          <p:nvPr>
            <p:ph type="title"/>
          </p:nvPr>
        </p:nvSpPr>
        <p:spPr/>
        <p:txBody>
          <a:bodyPr/>
          <a:lstStyle/>
          <a:p>
            <a:r>
              <a:rPr lang="en-US" dirty="0"/>
              <a:t>OOH Performance Measurement: Brand Metric Scores ROI </a:t>
            </a:r>
          </a:p>
        </p:txBody>
      </p:sp>
      <p:sp>
        <p:nvSpPr>
          <p:cNvPr id="4" name="Slide Number Placeholder 3">
            <a:extLst>
              <a:ext uri="{FF2B5EF4-FFF2-40B4-BE49-F238E27FC236}">
                <a16:creationId xmlns:a16="http://schemas.microsoft.com/office/drawing/2014/main" id="{25EB6D7F-6E76-37D6-3F59-16C5085FBE0C}"/>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7" name="Rectangle 6">
            <a:extLst>
              <a:ext uri="{FF2B5EF4-FFF2-40B4-BE49-F238E27FC236}">
                <a16:creationId xmlns:a16="http://schemas.microsoft.com/office/drawing/2014/main" id="{66F4263C-8491-628B-F52D-72E16818884F}"/>
              </a:ext>
            </a:extLst>
          </p:cNvPr>
          <p:cNvSpPr/>
          <p:nvPr/>
        </p:nvSpPr>
        <p:spPr>
          <a:xfrm>
            <a:off x="0" y="1731227"/>
            <a:ext cx="5387508" cy="1587062"/>
          </a:xfrm>
          <a:prstGeom prst="rect">
            <a:avLst/>
          </a:prstGeom>
          <a:solidFill>
            <a:schemeClr val="accent5">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erpetua"/>
              <a:ea typeface="+mn-ea"/>
              <a:cs typeface="+mn-cs"/>
            </a:endParaRPr>
          </a:p>
        </p:txBody>
      </p:sp>
      <p:sp>
        <p:nvSpPr>
          <p:cNvPr id="9" name="Content Placeholder 2">
            <a:extLst>
              <a:ext uri="{FF2B5EF4-FFF2-40B4-BE49-F238E27FC236}">
                <a16:creationId xmlns:a16="http://schemas.microsoft.com/office/drawing/2014/main" id="{57CE830B-21C8-AB76-386A-4F618ADC7A1E}"/>
              </a:ext>
            </a:extLst>
          </p:cNvPr>
          <p:cNvSpPr txBox="1">
            <a:spLocks/>
          </p:cNvSpPr>
          <p:nvPr/>
        </p:nvSpPr>
        <p:spPr>
          <a:xfrm>
            <a:off x="253515" y="1821916"/>
            <a:ext cx="5243395" cy="1405684"/>
          </a:xfrm>
          <a:prstGeom prst="rect">
            <a:avLst/>
          </a:prstGeom>
        </p:spPr>
        <p:txBody>
          <a:bodyPr lIns="91440" tIns="45720" rIns="91440" bIns="45720" anchor="t"/>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2800" b="0" i="0" u="none" strike="noStrike" kern="1200" cap="none" spc="0" normalizeH="0" baseline="0" noProof="0" dirty="0">
                <a:ln>
                  <a:noFill/>
                </a:ln>
                <a:solidFill>
                  <a:srgbClr val="00476F"/>
                </a:solidFill>
                <a:effectLst/>
                <a:uLnTx/>
                <a:uFillTx/>
                <a:latin typeface="Franklin Gothic Book"/>
                <a:ea typeface="+mn-ea"/>
              </a:rPr>
              <a:t>Increased OOH allocation boosts media plan brand metric scores at no additional cost</a:t>
            </a:r>
          </a:p>
        </p:txBody>
      </p:sp>
      <p:pic>
        <p:nvPicPr>
          <p:cNvPr id="12" name="Picture 11">
            <a:extLst>
              <a:ext uri="{FF2B5EF4-FFF2-40B4-BE49-F238E27FC236}">
                <a16:creationId xmlns:a16="http://schemas.microsoft.com/office/drawing/2014/main" id="{01C63573-5D3C-BAFA-9C24-BD33842715E7}"/>
              </a:ext>
            </a:extLst>
          </p:cNvPr>
          <p:cNvPicPr>
            <a:picLocks noChangeAspect="1"/>
          </p:cNvPicPr>
          <p:nvPr/>
        </p:nvPicPr>
        <p:blipFill>
          <a:blip r:embed="rId3"/>
          <a:stretch>
            <a:fillRect/>
          </a:stretch>
        </p:blipFill>
        <p:spPr>
          <a:xfrm>
            <a:off x="154728" y="3828294"/>
            <a:ext cx="5503573" cy="1425212"/>
          </a:xfrm>
          <a:prstGeom prst="rect">
            <a:avLst/>
          </a:prstGeom>
        </p:spPr>
      </p:pic>
      <p:pic>
        <p:nvPicPr>
          <p:cNvPr id="5" name="Picture 4">
            <a:extLst>
              <a:ext uri="{FF2B5EF4-FFF2-40B4-BE49-F238E27FC236}">
                <a16:creationId xmlns:a16="http://schemas.microsoft.com/office/drawing/2014/main" id="{22B4D808-C310-0D97-318E-E615FF86C12A}"/>
              </a:ext>
            </a:extLst>
          </p:cNvPr>
          <p:cNvPicPr>
            <a:picLocks noChangeAspect="1"/>
          </p:cNvPicPr>
          <p:nvPr/>
        </p:nvPicPr>
        <p:blipFill>
          <a:blip r:embed="rId4"/>
          <a:stretch>
            <a:fillRect/>
          </a:stretch>
        </p:blipFill>
        <p:spPr>
          <a:xfrm>
            <a:off x="5870697" y="1731227"/>
            <a:ext cx="6166575" cy="3431590"/>
          </a:xfrm>
          <a:prstGeom prst="rect">
            <a:avLst/>
          </a:prstGeom>
        </p:spPr>
      </p:pic>
    </p:spTree>
    <p:extLst>
      <p:ext uri="{BB962C8B-B14F-4D97-AF65-F5344CB8AC3E}">
        <p14:creationId xmlns:p14="http://schemas.microsoft.com/office/powerpoint/2010/main" val="3256717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1CEF-E778-450A-B5E2-82173A004AC1}"/>
              </a:ext>
            </a:extLst>
          </p:cNvPr>
          <p:cNvSpPr>
            <a:spLocks noGrp="1"/>
          </p:cNvSpPr>
          <p:nvPr>
            <p:ph type="title"/>
          </p:nvPr>
        </p:nvSpPr>
        <p:spPr/>
        <p:txBody>
          <a:bodyPr/>
          <a:lstStyle/>
          <a:p>
            <a:r>
              <a:rPr lang="en-US" dirty="0"/>
              <a:t>Local Advertising Master Marketers More Inclined to Buy OOH </a:t>
            </a:r>
          </a:p>
        </p:txBody>
      </p:sp>
      <p:sp>
        <p:nvSpPr>
          <p:cNvPr id="4" name="Slide Number Placeholder 3">
            <a:extLst>
              <a:ext uri="{FF2B5EF4-FFF2-40B4-BE49-F238E27FC236}">
                <a16:creationId xmlns:a16="http://schemas.microsoft.com/office/drawing/2014/main" id="{7232456E-6783-4E29-BC2C-656EF6D2A987}"/>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srgbClr val="FFFFFF"/>
              </a:solidFill>
              <a:effectLst/>
              <a:uLnTx/>
              <a:uFillTx/>
              <a:latin typeface="Franklin Gothic heavy"/>
              <a:ea typeface="+mn-ea"/>
            </a:endParaRPr>
          </a:p>
        </p:txBody>
      </p:sp>
      <p:sp>
        <p:nvSpPr>
          <p:cNvPr id="5" name="TextBox 4">
            <a:extLst>
              <a:ext uri="{FF2B5EF4-FFF2-40B4-BE49-F238E27FC236}">
                <a16:creationId xmlns:a16="http://schemas.microsoft.com/office/drawing/2014/main" id="{7D94522B-FCFF-4D49-A219-938CE0507411}"/>
              </a:ext>
            </a:extLst>
          </p:cNvPr>
          <p:cNvSpPr txBox="1"/>
          <p:nvPr/>
        </p:nvSpPr>
        <p:spPr>
          <a:xfrm>
            <a:off x="11031963" y="6077733"/>
            <a:ext cx="1319025" cy="24622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Borrell</a:t>
            </a:r>
          </a:p>
        </p:txBody>
      </p:sp>
      <p:pic>
        <p:nvPicPr>
          <p:cNvPr id="7" name="Picture 6">
            <a:extLst>
              <a:ext uri="{FF2B5EF4-FFF2-40B4-BE49-F238E27FC236}">
                <a16:creationId xmlns:a16="http://schemas.microsoft.com/office/drawing/2014/main" id="{9FFB2813-3A25-5F09-9793-C83B9EA6188D}"/>
              </a:ext>
            </a:extLst>
          </p:cNvPr>
          <p:cNvPicPr>
            <a:picLocks noChangeAspect="1"/>
          </p:cNvPicPr>
          <p:nvPr/>
        </p:nvPicPr>
        <p:blipFill rotWithShape="1">
          <a:blip r:embed="rId3"/>
          <a:srcRect b="15205"/>
          <a:stretch/>
        </p:blipFill>
        <p:spPr>
          <a:xfrm>
            <a:off x="2781496" y="1464301"/>
            <a:ext cx="6629008" cy="4668611"/>
          </a:xfrm>
          <a:prstGeom prst="rect">
            <a:avLst/>
          </a:prstGeom>
        </p:spPr>
      </p:pic>
    </p:spTree>
    <p:extLst>
      <p:ext uri="{BB962C8B-B14F-4D97-AF65-F5344CB8AC3E}">
        <p14:creationId xmlns:p14="http://schemas.microsoft.com/office/powerpoint/2010/main" val="105222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6BBE-1975-2969-051A-54799DA9D039}"/>
              </a:ext>
            </a:extLst>
          </p:cNvPr>
          <p:cNvSpPr>
            <a:spLocks noGrp="1"/>
          </p:cNvSpPr>
          <p:nvPr>
            <p:ph type="title"/>
          </p:nvPr>
        </p:nvSpPr>
        <p:spPr/>
        <p:txBody>
          <a:bodyPr>
            <a:normAutofit fontScale="90000"/>
          </a:bodyPr>
          <a:lstStyle/>
          <a:p>
            <a:r>
              <a:rPr lang="en-US" dirty="0"/>
              <a:t>Digital Transformation</a:t>
            </a:r>
          </a:p>
        </p:txBody>
      </p:sp>
    </p:spTree>
    <p:extLst>
      <p:ext uri="{BB962C8B-B14F-4D97-AF65-F5344CB8AC3E}">
        <p14:creationId xmlns:p14="http://schemas.microsoft.com/office/powerpoint/2010/main" val="51277108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0B13-4E9F-48B6-B814-AD4543B0B588}"/>
              </a:ext>
            </a:extLst>
          </p:cNvPr>
          <p:cNvSpPr>
            <a:spLocks noGrp="1"/>
          </p:cNvSpPr>
          <p:nvPr>
            <p:ph type="title"/>
          </p:nvPr>
        </p:nvSpPr>
        <p:spPr/>
        <p:txBody>
          <a:bodyPr>
            <a:normAutofit fontScale="90000"/>
          </a:bodyPr>
          <a:lstStyle/>
          <a:p>
            <a:r>
              <a:rPr lang="en-US" dirty="0"/>
              <a:t>Digital: Key Growth Driver for OOH  </a:t>
            </a:r>
          </a:p>
        </p:txBody>
      </p:sp>
      <p:sp>
        <p:nvSpPr>
          <p:cNvPr id="4" name="Slide Number Placeholder 3">
            <a:extLst>
              <a:ext uri="{FF2B5EF4-FFF2-40B4-BE49-F238E27FC236}">
                <a16:creationId xmlns:a16="http://schemas.microsoft.com/office/drawing/2014/main" id="{BB0E5F25-0F8E-4F28-9F76-CA2F5068170B}"/>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srgbClr val="FFFFFF"/>
              </a:solidFill>
              <a:effectLst/>
              <a:uLnTx/>
              <a:uFillTx/>
              <a:latin typeface="Franklin Gothic heavy"/>
              <a:ea typeface="+mn-ea"/>
            </a:endParaRPr>
          </a:p>
        </p:txBody>
      </p:sp>
      <p:sp>
        <p:nvSpPr>
          <p:cNvPr id="8" name="TextBox 7">
            <a:extLst>
              <a:ext uri="{FF2B5EF4-FFF2-40B4-BE49-F238E27FC236}">
                <a16:creationId xmlns:a16="http://schemas.microsoft.com/office/drawing/2014/main" id="{AD75BD19-46FE-4FFF-9BEA-E55099F5B68C}"/>
              </a:ext>
            </a:extLst>
          </p:cNvPr>
          <p:cNvSpPr txBox="1"/>
          <p:nvPr/>
        </p:nvSpPr>
        <p:spPr>
          <a:xfrm>
            <a:off x="10290040" y="6036425"/>
            <a:ext cx="181707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MAGNA, OAAA</a:t>
            </a:r>
          </a:p>
        </p:txBody>
      </p:sp>
      <p:pic>
        <p:nvPicPr>
          <p:cNvPr id="7" name="Picture 6">
            <a:extLst>
              <a:ext uri="{FF2B5EF4-FFF2-40B4-BE49-F238E27FC236}">
                <a16:creationId xmlns:a16="http://schemas.microsoft.com/office/drawing/2014/main" id="{40C57250-ED3A-FE2B-90B6-F12CD2099ACB}"/>
              </a:ext>
            </a:extLst>
          </p:cNvPr>
          <p:cNvPicPr>
            <a:picLocks noChangeAspect="1"/>
          </p:cNvPicPr>
          <p:nvPr/>
        </p:nvPicPr>
        <p:blipFill>
          <a:blip r:embed="rId3"/>
          <a:srcRect l="40563"/>
          <a:stretch/>
        </p:blipFill>
        <p:spPr>
          <a:xfrm>
            <a:off x="3622794" y="1529432"/>
            <a:ext cx="5829411" cy="4218135"/>
          </a:xfrm>
          <a:prstGeom prst="rect">
            <a:avLst/>
          </a:prstGeom>
        </p:spPr>
      </p:pic>
      <p:sp>
        <p:nvSpPr>
          <p:cNvPr id="12" name="Oval 11">
            <a:extLst>
              <a:ext uri="{FF2B5EF4-FFF2-40B4-BE49-F238E27FC236}">
                <a16:creationId xmlns:a16="http://schemas.microsoft.com/office/drawing/2014/main" id="{2B7E87B1-4181-EE2B-821A-ECE2B60E45FD}"/>
              </a:ext>
            </a:extLst>
          </p:cNvPr>
          <p:cNvSpPr/>
          <p:nvPr/>
        </p:nvSpPr>
        <p:spPr>
          <a:xfrm>
            <a:off x="9551116" y="3855705"/>
            <a:ext cx="2081049" cy="189186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Franklin Gothic Book"/>
                <a:ea typeface="+mn-ea"/>
                <a:cs typeface="+mn-cs"/>
              </a:rPr>
              <a:t>18K</a:t>
            </a: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Franklin Gothic Book"/>
              </a:rPr>
              <a:t>Digital Billboard Units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a:ea typeface="+mn-ea"/>
                <a:cs typeface="+mn-cs"/>
              </a:rPr>
              <a:t>2024</a:t>
            </a:r>
          </a:p>
        </p:txBody>
      </p:sp>
      <p:sp>
        <p:nvSpPr>
          <p:cNvPr id="13" name="Arrow: Up 12">
            <a:extLst>
              <a:ext uri="{FF2B5EF4-FFF2-40B4-BE49-F238E27FC236}">
                <a16:creationId xmlns:a16="http://schemas.microsoft.com/office/drawing/2014/main" id="{D1AC0B48-EC7B-4828-3837-EC1B85C12A7C}"/>
              </a:ext>
            </a:extLst>
          </p:cNvPr>
          <p:cNvSpPr/>
          <p:nvPr/>
        </p:nvSpPr>
        <p:spPr>
          <a:xfrm>
            <a:off x="543348" y="1310486"/>
            <a:ext cx="2671087" cy="2328014"/>
          </a:xfrm>
          <a:prstGeom prst="up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mj-lt"/>
              </a:rPr>
              <a:t>10% </a:t>
            </a:r>
          </a:p>
          <a:p>
            <a:pPr algn="ctr"/>
            <a:r>
              <a:rPr lang="en-US" dirty="0">
                <a:solidFill>
                  <a:schemeClr val="bg1"/>
                </a:solidFill>
                <a:latin typeface="+mj-lt"/>
              </a:rPr>
              <a:t>DOOH </a:t>
            </a:r>
          </a:p>
          <a:p>
            <a:pPr algn="ctr"/>
            <a:r>
              <a:rPr lang="en-US" dirty="0">
                <a:solidFill>
                  <a:schemeClr val="bg1"/>
                </a:solidFill>
                <a:latin typeface="+mj-lt"/>
              </a:rPr>
              <a:t>Revenue </a:t>
            </a:r>
          </a:p>
          <a:p>
            <a:pPr algn="ctr"/>
            <a:r>
              <a:rPr lang="en-US" dirty="0">
                <a:solidFill>
                  <a:schemeClr val="bg1"/>
                </a:solidFill>
                <a:latin typeface="+mj-lt"/>
              </a:rPr>
              <a:t>Growth </a:t>
            </a:r>
          </a:p>
          <a:p>
            <a:pPr algn="ctr"/>
            <a:r>
              <a:rPr lang="en-US" dirty="0">
                <a:solidFill>
                  <a:schemeClr val="bg1"/>
                </a:solidFill>
                <a:latin typeface="+mj-lt"/>
              </a:rPr>
              <a:t>In 2023</a:t>
            </a:r>
          </a:p>
          <a:p>
            <a:pPr algn="ctr"/>
            <a:endParaRPr lang="en-US" dirty="0">
              <a:solidFill>
                <a:schemeClr val="bg1"/>
              </a:solidFill>
              <a:latin typeface="+mj-lt"/>
            </a:endParaRPr>
          </a:p>
        </p:txBody>
      </p:sp>
      <p:sp>
        <p:nvSpPr>
          <p:cNvPr id="15" name="Arrow: Up 14">
            <a:extLst>
              <a:ext uri="{FF2B5EF4-FFF2-40B4-BE49-F238E27FC236}">
                <a16:creationId xmlns:a16="http://schemas.microsoft.com/office/drawing/2014/main" id="{9918D9CC-9EC4-6EAB-D73C-748233DD00B4}"/>
              </a:ext>
            </a:extLst>
          </p:cNvPr>
          <p:cNvSpPr/>
          <p:nvPr/>
        </p:nvSpPr>
        <p:spPr>
          <a:xfrm>
            <a:off x="543347" y="3877269"/>
            <a:ext cx="2671087" cy="2328014"/>
          </a:xfrm>
          <a:prstGeom prst="up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16%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DOOH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Projected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Growth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In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426188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670F-3629-472B-AE25-806702CA4DF9}"/>
              </a:ext>
            </a:extLst>
          </p:cNvPr>
          <p:cNvSpPr>
            <a:spLocks noGrp="1"/>
          </p:cNvSpPr>
          <p:nvPr>
            <p:ph type="title"/>
          </p:nvPr>
        </p:nvSpPr>
        <p:spPr/>
        <p:txBody>
          <a:bodyPr>
            <a:normAutofit fontScale="90000"/>
          </a:bodyPr>
          <a:lstStyle/>
          <a:p>
            <a:r>
              <a:rPr lang="en-US" dirty="0"/>
              <a:t>Consumer Concerns with Competitive Digital Media</a:t>
            </a:r>
          </a:p>
        </p:txBody>
      </p:sp>
      <p:sp>
        <p:nvSpPr>
          <p:cNvPr id="4" name="Slide Number Placeholder 3">
            <a:extLst>
              <a:ext uri="{FF2B5EF4-FFF2-40B4-BE49-F238E27FC236}">
                <a16:creationId xmlns:a16="http://schemas.microsoft.com/office/drawing/2014/main" id="{0D152823-E251-4DCD-BB44-A7D216FCAA7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5" name="TextBox 4">
            <a:extLst>
              <a:ext uri="{FF2B5EF4-FFF2-40B4-BE49-F238E27FC236}">
                <a16:creationId xmlns:a16="http://schemas.microsoft.com/office/drawing/2014/main" id="{618A2F9B-3500-4F17-B5E3-83C408E03A5F}"/>
              </a:ext>
            </a:extLst>
          </p:cNvPr>
          <p:cNvSpPr txBox="1"/>
          <p:nvPr/>
        </p:nvSpPr>
        <p:spPr>
          <a:xfrm>
            <a:off x="10281683" y="6056794"/>
            <a:ext cx="1767887" cy="246221"/>
          </a:xfrm>
          <a:prstGeom prst="rect">
            <a:avLst/>
          </a:prstGeom>
          <a:noFill/>
        </p:spPr>
        <p:txBody>
          <a:bodyPr wrap="square" lIns="91440" tIns="45720" rIns="91440" bIns="45720" anchor="t">
            <a:spAutoFit/>
          </a:bodyPr>
          <a:lstStyle/>
          <a:p>
            <a:pPr marL="182880" marR="0" lvl="2" indent="0" algn="l" defTabSz="457200" rtl="0" eaLnBrk="1" fontAlgn="auto" latinLnBrk="0" hangingPunct="1">
              <a:lnSpc>
                <a:spcPct val="100000"/>
              </a:lnSpc>
              <a:spcBef>
                <a:spcPts val="1000"/>
              </a:spcBef>
              <a:spcAft>
                <a:spcPts val="0"/>
              </a:spcAft>
              <a:buClr>
                <a:srgbClr val="E1261C"/>
              </a:buClr>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Source: The Harris Poll</a:t>
            </a:r>
          </a:p>
        </p:txBody>
      </p:sp>
      <p:pic>
        <p:nvPicPr>
          <p:cNvPr id="3" name="Picture 2">
            <a:extLst>
              <a:ext uri="{FF2B5EF4-FFF2-40B4-BE49-F238E27FC236}">
                <a16:creationId xmlns:a16="http://schemas.microsoft.com/office/drawing/2014/main" id="{5BA0BE8D-4EE5-59C2-E50E-FF5C655029B8}"/>
              </a:ext>
            </a:extLst>
          </p:cNvPr>
          <p:cNvPicPr>
            <a:picLocks noChangeAspect="1"/>
          </p:cNvPicPr>
          <p:nvPr/>
        </p:nvPicPr>
        <p:blipFill>
          <a:blip r:embed="rId3"/>
          <a:stretch>
            <a:fillRect/>
          </a:stretch>
        </p:blipFill>
        <p:spPr>
          <a:xfrm>
            <a:off x="5503844" y="1543050"/>
            <a:ext cx="5207000" cy="3771900"/>
          </a:xfrm>
          <a:prstGeom prst="rect">
            <a:avLst/>
          </a:prstGeom>
        </p:spPr>
      </p:pic>
      <p:pic>
        <p:nvPicPr>
          <p:cNvPr id="7" name="Picture 5" descr="Picture 5">
            <a:extLst>
              <a:ext uri="{FF2B5EF4-FFF2-40B4-BE49-F238E27FC236}">
                <a16:creationId xmlns:a16="http://schemas.microsoft.com/office/drawing/2014/main" id="{C90F4855-BE92-5EFC-F2BB-07B3F41652A6}"/>
              </a:ext>
            </a:extLst>
          </p:cNvPr>
          <p:cNvPicPr>
            <a:picLocks/>
          </p:cNvPicPr>
          <p:nvPr/>
        </p:nvPicPr>
        <p:blipFill>
          <a:blip r:embed="rId4"/>
          <a:srcRect l="36619" t="976" r="458" b="672"/>
          <a:stretch>
            <a:fillRect/>
          </a:stretch>
        </p:blipFill>
        <p:spPr>
          <a:xfrm>
            <a:off x="1017918" y="1990877"/>
            <a:ext cx="3438848" cy="3060885"/>
          </a:xfrm>
          <a:prstGeom prst="rect">
            <a:avLst/>
          </a:prstGeom>
          <a:ln w="12700">
            <a:miter lim="400000"/>
          </a:ln>
        </p:spPr>
      </p:pic>
    </p:spTree>
    <p:extLst>
      <p:ext uri="{BB962C8B-B14F-4D97-AF65-F5344CB8AC3E}">
        <p14:creationId xmlns:p14="http://schemas.microsoft.com/office/powerpoint/2010/main" val="3202820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D1F6-8250-DDFA-1F6F-8BF969D61A7D}"/>
              </a:ext>
            </a:extLst>
          </p:cNvPr>
          <p:cNvSpPr>
            <a:spLocks noGrp="1"/>
          </p:cNvSpPr>
          <p:nvPr>
            <p:ph type="title"/>
          </p:nvPr>
        </p:nvSpPr>
        <p:spPr/>
        <p:txBody>
          <a:bodyPr/>
          <a:lstStyle/>
          <a:p>
            <a:r>
              <a:rPr lang="en-US" sz="2300" dirty="0"/>
              <a:t>Digital OOH: Most Favorably Viewed Advertising Format</a:t>
            </a:r>
          </a:p>
        </p:txBody>
      </p:sp>
      <p:sp>
        <p:nvSpPr>
          <p:cNvPr id="4" name="Slide Number Placeholder 3">
            <a:extLst>
              <a:ext uri="{FF2B5EF4-FFF2-40B4-BE49-F238E27FC236}">
                <a16:creationId xmlns:a16="http://schemas.microsoft.com/office/drawing/2014/main" id="{034C23FD-673A-0EFF-3FA0-A3A59D93C7E9}"/>
              </a:ext>
            </a:extLst>
          </p:cNvPr>
          <p:cNvSpPr>
            <a:spLocks noGrp="1"/>
          </p:cNvSpPr>
          <p:nvPr>
            <p:ph type="sldNum" sz="quarter" idx="16"/>
          </p:nvPr>
        </p:nvSpPr>
        <p:spPr/>
        <p:txBody>
          <a:bodyPr/>
          <a:lstStyle/>
          <a:p>
            <a:fld id="{D34DACC3-9742-4940-92E6-4CAB853A3218}" type="slidenum">
              <a:rPr lang="en-US" smtClean="0"/>
              <a:pPr/>
              <a:t>37</a:t>
            </a:fld>
            <a:endParaRPr lang="en-US" dirty="0"/>
          </a:p>
        </p:txBody>
      </p:sp>
      <p:pic>
        <p:nvPicPr>
          <p:cNvPr id="6" name="Picture 5">
            <a:extLst>
              <a:ext uri="{FF2B5EF4-FFF2-40B4-BE49-F238E27FC236}">
                <a16:creationId xmlns:a16="http://schemas.microsoft.com/office/drawing/2014/main" id="{61EF1049-3D63-C817-472F-FC1D9CC90DB2}"/>
              </a:ext>
            </a:extLst>
          </p:cNvPr>
          <p:cNvPicPr>
            <a:picLocks noChangeAspect="1"/>
          </p:cNvPicPr>
          <p:nvPr/>
        </p:nvPicPr>
        <p:blipFill>
          <a:blip r:embed="rId2"/>
          <a:stretch>
            <a:fillRect/>
          </a:stretch>
        </p:blipFill>
        <p:spPr>
          <a:xfrm>
            <a:off x="703217" y="1933400"/>
            <a:ext cx="5551956" cy="3984448"/>
          </a:xfrm>
          <a:prstGeom prst="rect">
            <a:avLst/>
          </a:prstGeom>
        </p:spPr>
      </p:pic>
      <p:pic>
        <p:nvPicPr>
          <p:cNvPr id="8" name="Picture 7">
            <a:extLst>
              <a:ext uri="{FF2B5EF4-FFF2-40B4-BE49-F238E27FC236}">
                <a16:creationId xmlns:a16="http://schemas.microsoft.com/office/drawing/2014/main" id="{DA65DDAA-6C28-FA05-AA2A-51527B01D4C6}"/>
              </a:ext>
            </a:extLst>
          </p:cNvPr>
          <p:cNvPicPr>
            <a:picLocks noChangeAspect="1"/>
          </p:cNvPicPr>
          <p:nvPr/>
        </p:nvPicPr>
        <p:blipFill>
          <a:blip r:embed="rId3"/>
          <a:stretch>
            <a:fillRect/>
          </a:stretch>
        </p:blipFill>
        <p:spPr>
          <a:xfrm>
            <a:off x="6603803" y="2131223"/>
            <a:ext cx="3677880" cy="4171792"/>
          </a:xfrm>
          <a:prstGeom prst="rect">
            <a:avLst/>
          </a:prstGeom>
        </p:spPr>
      </p:pic>
      <p:sp>
        <p:nvSpPr>
          <p:cNvPr id="9" name="Text Placeholder 3">
            <a:extLst>
              <a:ext uri="{FF2B5EF4-FFF2-40B4-BE49-F238E27FC236}">
                <a16:creationId xmlns:a16="http://schemas.microsoft.com/office/drawing/2014/main" id="{868B1760-7743-30C4-78F0-BC95C2207826}"/>
              </a:ext>
            </a:extLst>
          </p:cNvPr>
          <p:cNvSpPr txBox="1">
            <a:spLocks/>
          </p:cNvSpPr>
          <p:nvPr/>
        </p:nvSpPr>
        <p:spPr>
          <a:xfrm>
            <a:off x="635423" y="1416317"/>
            <a:ext cx="10828020" cy="378137"/>
          </a:xfrm>
          <a:prstGeom prst="rect">
            <a:avLst/>
          </a:prstGeom>
        </p:spPr>
        <p:txBody>
          <a:bodyPr/>
          <a:lstStyle>
            <a:lvl1pPr marL="182880" indent="-182880" algn="l" defTabSz="457200" rtl="0" eaLnBrk="1" latinLnBrk="0" hangingPunct="1">
              <a:spcBef>
                <a:spcPts val="1000"/>
              </a:spcBef>
              <a:buClr>
                <a:schemeClr val="accent1"/>
              </a:buClr>
              <a:buFont typeface="Arial"/>
              <a:buChar char="•"/>
              <a:defRPr sz="2000" kern="1200">
                <a:solidFill>
                  <a:schemeClr val="tx1"/>
                </a:solidFill>
                <a:latin typeface="Arial" pitchFamily="34" charset="0"/>
                <a:ea typeface="+mn-ea"/>
                <a:cs typeface="Arial" pitchFamily="34" charset="0"/>
              </a:defRPr>
            </a:lvl1pPr>
            <a:lvl2pPr marL="365760" indent="-179388" algn="l" defTabSz="457200" rtl="0" eaLnBrk="1" latinLnBrk="0" hangingPunct="1">
              <a:spcBef>
                <a:spcPts val="600"/>
              </a:spcBef>
              <a:buClr>
                <a:srgbClr val="565A5C"/>
              </a:buClr>
              <a:buFont typeface="Arial" pitchFamily="34" charset="0"/>
              <a:buChar char="•"/>
              <a:defRPr sz="1800" kern="1200">
                <a:solidFill>
                  <a:schemeClr val="tx1"/>
                </a:solidFill>
                <a:latin typeface="Arial" pitchFamily="34" charset="0"/>
                <a:ea typeface="+mn-ea"/>
                <a:cs typeface="Arial" pitchFamily="34" charset="0"/>
              </a:defRPr>
            </a:lvl2pPr>
            <a:lvl3pPr marL="548640" indent="-182880" algn="l" defTabSz="457200" rtl="0" eaLnBrk="1" latinLnBrk="0" hangingPunct="1">
              <a:spcBef>
                <a:spcPts val="400"/>
              </a:spcBef>
              <a:buClr>
                <a:schemeClr val="tx1"/>
              </a:buClr>
              <a:buFont typeface="Arial" pitchFamily="34" charset="0"/>
              <a:buChar char="•"/>
              <a:defRPr sz="140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4pPr>
            <a:lvl5pPr marL="91440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accent2"/>
                </a:solidFill>
                <a:latin typeface="+mj-lt"/>
              </a:rPr>
              <a:t>Consumers in large urban areas, transit users, and younger generations are most favorable toward DOOH ads.</a:t>
            </a:r>
          </a:p>
        </p:txBody>
      </p:sp>
      <p:sp>
        <p:nvSpPr>
          <p:cNvPr id="10" name="TextBox 9">
            <a:extLst>
              <a:ext uri="{FF2B5EF4-FFF2-40B4-BE49-F238E27FC236}">
                <a16:creationId xmlns:a16="http://schemas.microsoft.com/office/drawing/2014/main" id="{8A186B47-8BF7-2CA9-0BD4-BA2657B3F3AB}"/>
              </a:ext>
            </a:extLst>
          </p:cNvPr>
          <p:cNvSpPr txBox="1"/>
          <p:nvPr/>
        </p:nvSpPr>
        <p:spPr>
          <a:xfrm>
            <a:off x="10281683" y="6056794"/>
            <a:ext cx="1767887" cy="246221"/>
          </a:xfrm>
          <a:prstGeom prst="rect">
            <a:avLst/>
          </a:prstGeom>
          <a:noFill/>
        </p:spPr>
        <p:txBody>
          <a:bodyPr wrap="square" lIns="91440" tIns="45720" rIns="91440" bIns="45720" anchor="t">
            <a:spAutoFit/>
          </a:bodyPr>
          <a:lstStyle/>
          <a:p>
            <a:pPr marL="182880" marR="0" lvl="2" indent="0" algn="l" defTabSz="457200" rtl="0" eaLnBrk="1" fontAlgn="auto" latinLnBrk="0" hangingPunct="1">
              <a:lnSpc>
                <a:spcPct val="100000"/>
              </a:lnSpc>
              <a:spcBef>
                <a:spcPts val="1000"/>
              </a:spcBef>
              <a:spcAft>
                <a:spcPts val="0"/>
              </a:spcAft>
              <a:buClr>
                <a:srgbClr val="E1261C"/>
              </a:buClr>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Source: The Harris Poll</a:t>
            </a:r>
          </a:p>
        </p:txBody>
      </p:sp>
    </p:spTree>
    <p:extLst>
      <p:ext uri="{BB962C8B-B14F-4D97-AF65-F5344CB8AC3E}">
        <p14:creationId xmlns:p14="http://schemas.microsoft.com/office/powerpoint/2010/main" val="683952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D1F6-8250-DDFA-1F6F-8BF969D61A7D}"/>
              </a:ext>
            </a:extLst>
          </p:cNvPr>
          <p:cNvSpPr>
            <a:spLocks noGrp="1"/>
          </p:cNvSpPr>
          <p:nvPr>
            <p:ph type="title"/>
          </p:nvPr>
        </p:nvSpPr>
        <p:spPr/>
        <p:txBody>
          <a:bodyPr/>
          <a:lstStyle/>
          <a:p>
            <a:r>
              <a:rPr lang="en-US" sz="2300" dirty="0"/>
              <a:t>Digital OOH: Ad Format Most Likely to Drive Consumer Action</a:t>
            </a:r>
          </a:p>
        </p:txBody>
      </p:sp>
      <p:sp>
        <p:nvSpPr>
          <p:cNvPr id="4" name="Slide Number Placeholder 3">
            <a:extLst>
              <a:ext uri="{FF2B5EF4-FFF2-40B4-BE49-F238E27FC236}">
                <a16:creationId xmlns:a16="http://schemas.microsoft.com/office/drawing/2014/main" id="{034C23FD-673A-0EFF-3FA0-A3A59D93C7E9}"/>
              </a:ext>
            </a:extLst>
          </p:cNvPr>
          <p:cNvSpPr>
            <a:spLocks noGrp="1"/>
          </p:cNvSpPr>
          <p:nvPr>
            <p:ph type="sldNum" sz="quarter" idx="16"/>
          </p:nvPr>
        </p:nvSpPr>
        <p:spPr/>
        <p:txBody>
          <a:bodyPr/>
          <a:lstStyle/>
          <a:p>
            <a:fld id="{D34DACC3-9742-4940-92E6-4CAB853A3218}" type="slidenum">
              <a:rPr lang="en-US" smtClean="0"/>
              <a:pPr/>
              <a:t>38</a:t>
            </a:fld>
            <a:endParaRPr lang="en-US" dirty="0"/>
          </a:p>
        </p:txBody>
      </p:sp>
      <p:sp>
        <p:nvSpPr>
          <p:cNvPr id="9" name="Text Placeholder 3">
            <a:extLst>
              <a:ext uri="{FF2B5EF4-FFF2-40B4-BE49-F238E27FC236}">
                <a16:creationId xmlns:a16="http://schemas.microsoft.com/office/drawing/2014/main" id="{868B1760-7743-30C4-78F0-BC95C2207826}"/>
              </a:ext>
            </a:extLst>
          </p:cNvPr>
          <p:cNvSpPr txBox="1">
            <a:spLocks/>
          </p:cNvSpPr>
          <p:nvPr/>
        </p:nvSpPr>
        <p:spPr>
          <a:xfrm>
            <a:off x="343959" y="1428457"/>
            <a:ext cx="11410948" cy="378137"/>
          </a:xfrm>
          <a:prstGeom prst="rect">
            <a:avLst/>
          </a:prstGeom>
        </p:spPr>
        <p:txBody>
          <a:bodyPr/>
          <a:lstStyle>
            <a:lvl1pPr marL="182880" indent="-182880" algn="l" defTabSz="457200" rtl="0" eaLnBrk="1" latinLnBrk="0" hangingPunct="1">
              <a:spcBef>
                <a:spcPts val="1000"/>
              </a:spcBef>
              <a:buClr>
                <a:schemeClr val="accent1"/>
              </a:buClr>
              <a:buFont typeface="Arial"/>
              <a:buChar char="•"/>
              <a:defRPr sz="2000" kern="1200">
                <a:solidFill>
                  <a:schemeClr val="tx1"/>
                </a:solidFill>
                <a:latin typeface="Arial" pitchFamily="34" charset="0"/>
                <a:ea typeface="+mn-ea"/>
                <a:cs typeface="Arial" pitchFamily="34" charset="0"/>
              </a:defRPr>
            </a:lvl1pPr>
            <a:lvl2pPr marL="365760" indent="-179388" algn="l" defTabSz="457200" rtl="0" eaLnBrk="1" latinLnBrk="0" hangingPunct="1">
              <a:spcBef>
                <a:spcPts val="600"/>
              </a:spcBef>
              <a:buClr>
                <a:srgbClr val="565A5C"/>
              </a:buClr>
              <a:buFont typeface="Arial" pitchFamily="34" charset="0"/>
              <a:buChar char="•"/>
              <a:defRPr sz="1800" kern="1200">
                <a:solidFill>
                  <a:schemeClr val="tx1"/>
                </a:solidFill>
                <a:latin typeface="Arial" pitchFamily="34" charset="0"/>
                <a:ea typeface="+mn-ea"/>
                <a:cs typeface="Arial" pitchFamily="34" charset="0"/>
              </a:defRPr>
            </a:lvl2pPr>
            <a:lvl3pPr marL="548640" indent="-182880" algn="l" defTabSz="457200" rtl="0" eaLnBrk="1" latinLnBrk="0" hangingPunct="1">
              <a:spcBef>
                <a:spcPts val="400"/>
              </a:spcBef>
              <a:buClr>
                <a:schemeClr val="tx1"/>
              </a:buClr>
              <a:buFont typeface="Arial" pitchFamily="34" charset="0"/>
              <a:buChar char="•"/>
              <a:defRPr sz="140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4pPr>
            <a:lvl5pPr marL="91440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accent2"/>
                </a:solidFill>
                <a:latin typeface="+mj-lt"/>
              </a:rPr>
              <a:t>Consumers in large urban areas, transit users, and younger generations are most driven by DOOH ads to take action.</a:t>
            </a:r>
          </a:p>
        </p:txBody>
      </p:sp>
      <p:sp>
        <p:nvSpPr>
          <p:cNvPr id="10" name="TextBox 9">
            <a:extLst>
              <a:ext uri="{FF2B5EF4-FFF2-40B4-BE49-F238E27FC236}">
                <a16:creationId xmlns:a16="http://schemas.microsoft.com/office/drawing/2014/main" id="{8A186B47-8BF7-2CA9-0BD4-BA2657B3F3AB}"/>
              </a:ext>
            </a:extLst>
          </p:cNvPr>
          <p:cNvSpPr txBox="1"/>
          <p:nvPr/>
        </p:nvSpPr>
        <p:spPr>
          <a:xfrm>
            <a:off x="10281683" y="6056794"/>
            <a:ext cx="1767887" cy="246221"/>
          </a:xfrm>
          <a:prstGeom prst="rect">
            <a:avLst/>
          </a:prstGeom>
          <a:noFill/>
        </p:spPr>
        <p:txBody>
          <a:bodyPr wrap="square" lIns="91440" tIns="45720" rIns="91440" bIns="45720" anchor="t">
            <a:spAutoFit/>
          </a:bodyPr>
          <a:lstStyle/>
          <a:p>
            <a:pPr marL="182880" marR="0" lvl="2" indent="0" algn="l" defTabSz="457200" rtl="0" eaLnBrk="1" fontAlgn="auto" latinLnBrk="0" hangingPunct="1">
              <a:lnSpc>
                <a:spcPct val="100000"/>
              </a:lnSpc>
              <a:spcBef>
                <a:spcPts val="1000"/>
              </a:spcBef>
              <a:spcAft>
                <a:spcPts val="0"/>
              </a:spcAft>
              <a:buClr>
                <a:srgbClr val="E1261C"/>
              </a:buClr>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Source: The Harris Poll</a:t>
            </a:r>
          </a:p>
        </p:txBody>
      </p:sp>
      <p:pic>
        <p:nvPicPr>
          <p:cNvPr id="5" name="Picture 4">
            <a:extLst>
              <a:ext uri="{FF2B5EF4-FFF2-40B4-BE49-F238E27FC236}">
                <a16:creationId xmlns:a16="http://schemas.microsoft.com/office/drawing/2014/main" id="{E46AB321-0733-87B8-D87C-609A5D3DA68C}"/>
              </a:ext>
            </a:extLst>
          </p:cNvPr>
          <p:cNvPicPr>
            <a:picLocks noChangeAspect="1"/>
          </p:cNvPicPr>
          <p:nvPr/>
        </p:nvPicPr>
        <p:blipFill>
          <a:blip r:embed="rId2"/>
          <a:stretch>
            <a:fillRect/>
          </a:stretch>
        </p:blipFill>
        <p:spPr>
          <a:xfrm>
            <a:off x="668786" y="2140030"/>
            <a:ext cx="4769393" cy="3916764"/>
          </a:xfrm>
          <a:prstGeom prst="rect">
            <a:avLst/>
          </a:prstGeom>
        </p:spPr>
      </p:pic>
      <p:pic>
        <p:nvPicPr>
          <p:cNvPr id="11" name="Picture 10">
            <a:extLst>
              <a:ext uri="{FF2B5EF4-FFF2-40B4-BE49-F238E27FC236}">
                <a16:creationId xmlns:a16="http://schemas.microsoft.com/office/drawing/2014/main" id="{CADFE078-0314-689A-528A-B30C1D2E9F66}"/>
              </a:ext>
            </a:extLst>
          </p:cNvPr>
          <p:cNvPicPr>
            <a:picLocks noChangeAspect="1"/>
          </p:cNvPicPr>
          <p:nvPr/>
        </p:nvPicPr>
        <p:blipFill>
          <a:blip r:embed="rId3"/>
          <a:stretch>
            <a:fillRect/>
          </a:stretch>
        </p:blipFill>
        <p:spPr>
          <a:xfrm>
            <a:off x="6720842" y="2140030"/>
            <a:ext cx="3277457" cy="3916764"/>
          </a:xfrm>
          <a:prstGeom prst="rect">
            <a:avLst/>
          </a:prstGeom>
        </p:spPr>
      </p:pic>
    </p:spTree>
    <p:extLst>
      <p:ext uri="{BB962C8B-B14F-4D97-AF65-F5344CB8AC3E}">
        <p14:creationId xmlns:p14="http://schemas.microsoft.com/office/powerpoint/2010/main" val="3132344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755863D-57EB-9643-A0AA-A010B457F543}"/>
              </a:ext>
            </a:extLst>
          </p:cNvPr>
          <p:cNvSpPr/>
          <p:nvPr/>
        </p:nvSpPr>
        <p:spPr>
          <a:xfrm>
            <a:off x="6580929" y="4335539"/>
            <a:ext cx="1306210" cy="1076960"/>
          </a:xfrm>
          <a:prstGeom prst="ellipse">
            <a:avLst/>
          </a:prstGeom>
          <a:solidFill>
            <a:schemeClr val="accent5">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erpetua"/>
              <a:ea typeface="+mn-ea"/>
              <a:cs typeface="+mn-cs"/>
            </a:endParaRPr>
          </a:p>
        </p:txBody>
      </p:sp>
      <p:sp>
        <p:nvSpPr>
          <p:cNvPr id="19" name="Oval 18">
            <a:extLst>
              <a:ext uri="{FF2B5EF4-FFF2-40B4-BE49-F238E27FC236}">
                <a16:creationId xmlns:a16="http://schemas.microsoft.com/office/drawing/2014/main" id="{B9E82BCE-08D5-7C48-B3F8-749A09DBE377}"/>
              </a:ext>
            </a:extLst>
          </p:cNvPr>
          <p:cNvSpPr/>
          <p:nvPr/>
        </p:nvSpPr>
        <p:spPr>
          <a:xfrm>
            <a:off x="6514125" y="3043717"/>
            <a:ext cx="1306210" cy="1076960"/>
          </a:xfrm>
          <a:prstGeom prst="ellipse">
            <a:avLst/>
          </a:prstGeom>
          <a:solidFill>
            <a:schemeClr val="accent5">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erpetua"/>
              <a:ea typeface="+mn-ea"/>
              <a:cs typeface="+mn-cs"/>
            </a:endParaRPr>
          </a:p>
        </p:txBody>
      </p:sp>
      <p:sp>
        <p:nvSpPr>
          <p:cNvPr id="6" name="Oval 5">
            <a:extLst>
              <a:ext uri="{FF2B5EF4-FFF2-40B4-BE49-F238E27FC236}">
                <a16:creationId xmlns:a16="http://schemas.microsoft.com/office/drawing/2014/main" id="{A90FB379-8DCA-7141-BA65-92C44660AEAE}"/>
              </a:ext>
            </a:extLst>
          </p:cNvPr>
          <p:cNvSpPr/>
          <p:nvPr/>
        </p:nvSpPr>
        <p:spPr>
          <a:xfrm>
            <a:off x="6514125" y="1751895"/>
            <a:ext cx="1306210" cy="1076960"/>
          </a:xfrm>
          <a:prstGeom prst="ellipse">
            <a:avLst/>
          </a:prstGeom>
          <a:solidFill>
            <a:schemeClr val="accent5">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erpetua"/>
              <a:ea typeface="+mn-ea"/>
              <a:cs typeface="+mn-cs"/>
            </a:endParaRPr>
          </a:p>
        </p:txBody>
      </p:sp>
      <p:sp>
        <p:nvSpPr>
          <p:cNvPr id="5" name="Title 4"/>
          <p:cNvSpPr>
            <a:spLocks noGrp="1"/>
          </p:cNvSpPr>
          <p:nvPr>
            <p:ph type="title"/>
          </p:nvPr>
        </p:nvSpPr>
        <p:spPr/>
        <p:txBody>
          <a:bodyPr>
            <a:normAutofit fontScale="90000"/>
          </a:bodyPr>
          <a:lstStyle/>
          <a:p>
            <a:r>
              <a:rPr lang="en-US" dirty="0"/>
              <a:t>Digital OOH Generates Consumer Engagement</a:t>
            </a:r>
          </a:p>
        </p:txBody>
      </p:sp>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3" name="Rectangle 2">
            <a:extLst>
              <a:ext uri="{FF2B5EF4-FFF2-40B4-BE49-F238E27FC236}">
                <a16:creationId xmlns:a16="http://schemas.microsoft.com/office/drawing/2014/main" id="{F5F581C1-DB23-5A41-8E7E-8C24B8AA786F}"/>
              </a:ext>
            </a:extLst>
          </p:cNvPr>
          <p:cNvSpPr/>
          <p:nvPr/>
        </p:nvSpPr>
        <p:spPr>
          <a:xfrm>
            <a:off x="6514125" y="1904168"/>
            <a:ext cx="143981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476F"/>
                </a:solidFill>
                <a:effectLst/>
                <a:uLnTx/>
                <a:uFillTx/>
                <a:latin typeface="Franklin Gothic Medium" panose="020B0603020102020204" pitchFamily="34" charset="0"/>
                <a:ea typeface="+mn-ea"/>
                <a:cs typeface="+mn-cs"/>
              </a:rPr>
              <a:t> 62% </a:t>
            </a:r>
          </a:p>
        </p:txBody>
      </p:sp>
      <p:sp>
        <p:nvSpPr>
          <p:cNvPr id="14" name="Rectangle 13">
            <a:extLst>
              <a:ext uri="{FF2B5EF4-FFF2-40B4-BE49-F238E27FC236}">
                <a16:creationId xmlns:a16="http://schemas.microsoft.com/office/drawing/2014/main" id="{4858838B-D0AD-1B44-966D-E32FBCF200B2}"/>
              </a:ext>
            </a:extLst>
          </p:cNvPr>
          <p:cNvSpPr/>
          <p:nvPr/>
        </p:nvSpPr>
        <p:spPr>
          <a:xfrm>
            <a:off x="6514125" y="3219849"/>
            <a:ext cx="143981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476F"/>
                </a:solidFill>
                <a:effectLst/>
                <a:uLnTx/>
                <a:uFillTx/>
                <a:latin typeface="Franklin Gothic Medium" panose="020B0603020102020204" pitchFamily="34" charset="0"/>
                <a:ea typeface="+mn-ea"/>
                <a:cs typeface="+mn-cs"/>
              </a:rPr>
              <a:t> 78% </a:t>
            </a:r>
          </a:p>
        </p:txBody>
      </p:sp>
      <p:sp>
        <p:nvSpPr>
          <p:cNvPr id="16" name="Rectangle 15">
            <a:extLst>
              <a:ext uri="{FF2B5EF4-FFF2-40B4-BE49-F238E27FC236}">
                <a16:creationId xmlns:a16="http://schemas.microsoft.com/office/drawing/2014/main" id="{71C5E981-8D20-9647-B724-0AD4FB6BFA5E}"/>
              </a:ext>
            </a:extLst>
          </p:cNvPr>
          <p:cNvSpPr/>
          <p:nvPr/>
        </p:nvSpPr>
        <p:spPr>
          <a:xfrm>
            <a:off x="6580929" y="4511671"/>
            <a:ext cx="143205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476F"/>
                </a:solidFill>
                <a:effectLst/>
                <a:uLnTx/>
                <a:uFillTx/>
                <a:latin typeface="Franklin Gothic Medium" panose="020B0603020102020204" pitchFamily="34" charset="0"/>
                <a:ea typeface="+mn-ea"/>
                <a:cs typeface="+mn-cs"/>
              </a:rPr>
              <a:t> 77% </a:t>
            </a:r>
          </a:p>
        </p:txBody>
      </p:sp>
      <p:sp>
        <p:nvSpPr>
          <p:cNvPr id="7" name="Rectangle 6">
            <a:extLst>
              <a:ext uri="{FF2B5EF4-FFF2-40B4-BE49-F238E27FC236}">
                <a16:creationId xmlns:a16="http://schemas.microsoft.com/office/drawing/2014/main" id="{533805F3-8B4A-764B-BCAB-719ADED7FFB7}"/>
              </a:ext>
            </a:extLst>
          </p:cNvPr>
          <p:cNvSpPr/>
          <p:nvPr/>
        </p:nvSpPr>
        <p:spPr>
          <a:xfrm>
            <a:off x="8091930" y="1934945"/>
            <a:ext cx="37054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Franklin Gothic Book"/>
                <a:ea typeface="+mn-ea"/>
                <a:cs typeface="+mn-cs"/>
              </a:rPr>
              <a:t>of consumers have recently noticed digital billboard ads </a:t>
            </a:r>
          </a:p>
        </p:txBody>
      </p:sp>
      <p:sp>
        <p:nvSpPr>
          <p:cNvPr id="17" name="Rectangle 16">
            <a:extLst>
              <a:ext uri="{FF2B5EF4-FFF2-40B4-BE49-F238E27FC236}">
                <a16:creationId xmlns:a16="http://schemas.microsoft.com/office/drawing/2014/main" id="{F6340020-4A01-4147-A431-E5F8EEE4C11B}"/>
              </a:ext>
            </a:extLst>
          </p:cNvPr>
          <p:cNvSpPr/>
          <p:nvPr/>
        </p:nvSpPr>
        <p:spPr>
          <a:xfrm>
            <a:off x="8091930" y="3077382"/>
            <a:ext cx="382937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Franklin Gothic Book"/>
                <a:ea typeface="+mn-ea"/>
                <a:cs typeface="+mn-cs"/>
              </a:rPr>
              <a:t>of viewers took action after seeing digital billboard ads (program </a:t>
            </a:r>
            <a:r>
              <a:rPr lang="en-US" dirty="0">
                <a:solidFill>
                  <a:schemeClr val="accent2"/>
                </a:solidFill>
                <a:latin typeface="Franklin Gothic Book"/>
              </a:rPr>
              <a:t>tune in</a:t>
            </a:r>
            <a:r>
              <a:rPr kumimoji="0" lang="en-US" sz="1800" b="0" i="0" u="none" strike="noStrike" kern="1200" cap="none" spc="0" normalizeH="0" baseline="0" noProof="0" dirty="0">
                <a:ln>
                  <a:noFill/>
                </a:ln>
                <a:solidFill>
                  <a:schemeClr val="accent2"/>
                </a:solidFill>
                <a:effectLst/>
                <a:uLnTx/>
                <a:uFillTx/>
                <a:latin typeface="Franklin Gothic Book"/>
                <a:ea typeface="+mn-ea"/>
                <a:cs typeface="+mn-cs"/>
              </a:rPr>
              <a:t>, dining, store visit or purchase)</a:t>
            </a:r>
          </a:p>
        </p:txBody>
      </p:sp>
      <p:sp>
        <p:nvSpPr>
          <p:cNvPr id="20" name="Rectangle 19">
            <a:extLst>
              <a:ext uri="{FF2B5EF4-FFF2-40B4-BE49-F238E27FC236}">
                <a16:creationId xmlns:a16="http://schemas.microsoft.com/office/drawing/2014/main" id="{7E428472-9D39-1E43-9341-7894D63ADECB}"/>
              </a:ext>
            </a:extLst>
          </p:cNvPr>
          <p:cNvSpPr/>
          <p:nvPr/>
        </p:nvSpPr>
        <p:spPr>
          <a:xfrm>
            <a:off x="8147937" y="4403949"/>
            <a:ext cx="370542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76F"/>
                </a:solidFill>
                <a:effectLst/>
                <a:uLnTx/>
                <a:uFillTx/>
                <a:latin typeface="Franklin Gothic Book"/>
                <a:ea typeface="+mn-ea"/>
                <a:cs typeface="+mn-cs"/>
              </a:rPr>
              <a:t>of viewers engaged in a mobile device action (search, website visit, purchase, access discount) </a:t>
            </a:r>
          </a:p>
        </p:txBody>
      </p:sp>
      <p:grpSp>
        <p:nvGrpSpPr>
          <p:cNvPr id="22" name="Group 21">
            <a:extLst>
              <a:ext uri="{FF2B5EF4-FFF2-40B4-BE49-F238E27FC236}">
                <a16:creationId xmlns:a16="http://schemas.microsoft.com/office/drawing/2014/main" id="{AFCE8C9C-291F-7BE5-9043-69994E86A134}"/>
              </a:ext>
            </a:extLst>
          </p:cNvPr>
          <p:cNvGrpSpPr/>
          <p:nvPr/>
        </p:nvGrpSpPr>
        <p:grpSpPr>
          <a:xfrm>
            <a:off x="609124" y="1862203"/>
            <a:ext cx="5486876" cy="3636540"/>
            <a:chOff x="739427" y="2080614"/>
            <a:chExt cx="5486876" cy="3636540"/>
          </a:xfrm>
        </p:grpSpPr>
        <p:pic>
          <p:nvPicPr>
            <p:cNvPr id="13" name="Picture 12">
              <a:extLst>
                <a:ext uri="{FF2B5EF4-FFF2-40B4-BE49-F238E27FC236}">
                  <a16:creationId xmlns:a16="http://schemas.microsoft.com/office/drawing/2014/main" id="{24373A06-B14B-69B2-2AB9-75C8683BE05C}"/>
                </a:ext>
              </a:extLst>
            </p:cNvPr>
            <p:cNvPicPr>
              <a:picLocks noChangeAspect="1"/>
            </p:cNvPicPr>
            <p:nvPr/>
          </p:nvPicPr>
          <p:blipFill rotWithShape="1">
            <a:blip r:embed="rId3"/>
            <a:srcRect t="53555"/>
            <a:stretch/>
          </p:blipFill>
          <p:spPr>
            <a:xfrm>
              <a:off x="739427" y="3855301"/>
              <a:ext cx="5482501" cy="1861853"/>
            </a:xfrm>
            <a:prstGeom prst="rect">
              <a:avLst/>
            </a:prstGeom>
          </p:spPr>
        </p:pic>
        <p:pic>
          <p:nvPicPr>
            <p:cNvPr id="21" name="Picture 20">
              <a:extLst>
                <a:ext uri="{FF2B5EF4-FFF2-40B4-BE49-F238E27FC236}">
                  <a16:creationId xmlns:a16="http://schemas.microsoft.com/office/drawing/2014/main" id="{2C2B35FA-1A81-D916-AD32-FE3CE3C752E6}"/>
                </a:ext>
              </a:extLst>
            </p:cNvPr>
            <p:cNvPicPr>
              <a:picLocks noChangeAspect="1"/>
            </p:cNvPicPr>
            <p:nvPr/>
          </p:nvPicPr>
          <p:blipFill rotWithShape="1">
            <a:blip r:embed="rId4"/>
            <a:srcRect b="55760"/>
            <a:stretch/>
          </p:blipFill>
          <p:spPr>
            <a:xfrm>
              <a:off x="739427" y="2080614"/>
              <a:ext cx="5486876" cy="1774687"/>
            </a:xfrm>
            <a:prstGeom prst="rect">
              <a:avLst/>
            </a:prstGeom>
          </p:spPr>
        </p:pic>
      </p:grpSp>
      <p:sp>
        <p:nvSpPr>
          <p:cNvPr id="2" name="TextBox 1">
            <a:extLst>
              <a:ext uri="{FF2B5EF4-FFF2-40B4-BE49-F238E27FC236}">
                <a16:creationId xmlns:a16="http://schemas.microsoft.com/office/drawing/2014/main" id="{27840B5E-56EA-FE5B-5815-1B8A9B5BE965}"/>
              </a:ext>
            </a:extLst>
          </p:cNvPr>
          <p:cNvSpPr txBox="1"/>
          <p:nvPr/>
        </p:nvSpPr>
        <p:spPr>
          <a:xfrm>
            <a:off x="10281683" y="6056794"/>
            <a:ext cx="1767887" cy="246221"/>
          </a:xfrm>
          <a:prstGeom prst="rect">
            <a:avLst/>
          </a:prstGeom>
          <a:noFill/>
        </p:spPr>
        <p:txBody>
          <a:bodyPr wrap="square" lIns="91440" tIns="45720" rIns="91440" bIns="45720" anchor="t">
            <a:spAutoFit/>
          </a:bodyPr>
          <a:lstStyle/>
          <a:p>
            <a:pPr marL="182880" marR="0" lvl="2" indent="0" algn="l" defTabSz="457200" rtl="0" eaLnBrk="1" fontAlgn="auto" latinLnBrk="0" hangingPunct="1">
              <a:lnSpc>
                <a:spcPct val="100000"/>
              </a:lnSpc>
              <a:spcBef>
                <a:spcPts val="1000"/>
              </a:spcBef>
              <a:spcAft>
                <a:spcPts val="0"/>
              </a:spcAft>
              <a:buClr>
                <a:srgbClr val="E1261C"/>
              </a:buClr>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Source: The Harris Poll</a:t>
            </a:r>
          </a:p>
        </p:txBody>
      </p:sp>
    </p:spTree>
    <p:extLst>
      <p:ext uri="{BB962C8B-B14F-4D97-AF65-F5344CB8AC3E}">
        <p14:creationId xmlns:p14="http://schemas.microsoft.com/office/powerpoint/2010/main" val="1627378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2963-48F3-4992-91AC-824CC73B7D93}"/>
              </a:ext>
            </a:extLst>
          </p:cNvPr>
          <p:cNvSpPr>
            <a:spLocks noGrp="1"/>
          </p:cNvSpPr>
          <p:nvPr>
            <p:ph type="title"/>
          </p:nvPr>
        </p:nvSpPr>
        <p:spPr/>
        <p:txBody>
          <a:bodyPr/>
          <a:lstStyle/>
          <a:p>
            <a:r>
              <a:rPr lang="en-US" dirty="0"/>
              <a:t>OOH Ad Spend: Top 25 Product Categories</a:t>
            </a:r>
          </a:p>
        </p:txBody>
      </p:sp>
      <p:sp>
        <p:nvSpPr>
          <p:cNvPr id="4" name="Slide Number Placeholder 3">
            <a:extLst>
              <a:ext uri="{FF2B5EF4-FFF2-40B4-BE49-F238E27FC236}">
                <a16:creationId xmlns:a16="http://schemas.microsoft.com/office/drawing/2014/main" id="{41889BBD-5170-48BF-8452-466491075550}"/>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3" name="Content Placeholder 2">
            <a:extLst>
              <a:ext uri="{FF2B5EF4-FFF2-40B4-BE49-F238E27FC236}">
                <a16:creationId xmlns:a16="http://schemas.microsoft.com/office/drawing/2014/main" id="{485BBE6F-5BCC-FA4D-93E5-62F9514135F6}"/>
              </a:ext>
            </a:extLst>
          </p:cNvPr>
          <p:cNvSpPr txBox="1">
            <a:spLocks/>
          </p:cNvSpPr>
          <p:nvPr/>
        </p:nvSpPr>
        <p:spPr>
          <a:xfrm>
            <a:off x="4725109" y="1863119"/>
            <a:ext cx="6600667" cy="400110"/>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1800" b="0" i="0" u="none" strike="noStrike" kern="1200" cap="none" spc="0" normalizeH="0" baseline="0" noProof="0" dirty="0">
                <a:ln>
                  <a:noFill/>
                </a:ln>
                <a:solidFill>
                  <a:srgbClr val="60625E"/>
                </a:solidFill>
                <a:effectLst/>
                <a:uLnTx/>
                <a:uFillTx/>
                <a:latin typeface="Franklin Gothic Book"/>
                <a:ea typeface="+mn-ea"/>
              </a:rPr>
              <a:t>The top 25 product categories account for 52% of total OOH spend</a:t>
            </a:r>
          </a:p>
        </p:txBody>
      </p:sp>
      <p:sp>
        <p:nvSpPr>
          <p:cNvPr id="9" name="TextBox 8">
            <a:extLst>
              <a:ext uri="{FF2B5EF4-FFF2-40B4-BE49-F238E27FC236}">
                <a16:creationId xmlns:a16="http://schemas.microsoft.com/office/drawing/2014/main" id="{DBCBAB1A-24C8-296E-2EFE-13F262D3DDE5}"/>
              </a:ext>
            </a:extLst>
          </p:cNvPr>
          <p:cNvSpPr txBox="1"/>
          <p:nvPr/>
        </p:nvSpPr>
        <p:spPr>
          <a:xfrm>
            <a:off x="897147" y="1359735"/>
            <a:ext cx="3269411" cy="4506555"/>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Legal Services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Hospitals, Clinics &amp; Medical Centers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Domestic Hotels &amp; Resorts </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Consumer Banking </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Quick Serve Restaurants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Colleges &amp; Universities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Local Government</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Chain Food Stores &amp; Supermarkets </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Television &amp; Cable TV</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Religious, Charitable &amp; Humanitarian Organizations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Apparel </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Real Estate Agents, Agencies &amp; Brokers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Live Theater, Opera, Music, Dance</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Medical &amp; Dental Insurance</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Motion Pictures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Fuel Suppliers, Plumbing, HVAC Services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Computer &amp; Software Stores &amp; Services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Architects, Contractors, Engineers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Casual Dining Restaurants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Amusements &amp; Events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Computer Software</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Jewelry Stores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Wireless Telecom Providers</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Organizations </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en-US" sz="1000" b="0" i="0" u="none" strike="noStrike" kern="100" cap="none" spc="0" normalizeH="0" baseline="0" noProof="0" dirty="0">
                <a:ln>
                  <a:noFill/>
                </a:ln>
                <a:solidFill>
                  <a:srgbClr val="60625E"/>
                </a:solidFill>
                <a:effectLst/>
                <a:uLnTx/>
                <a:uFillTx/>
                <a:latin typeface="Franklin Gothic Book" panose="020B0503020102020204" pitchFamily="34" charset="0"/>
                <a:ea typeface="Aptos" panose="020B0004020202020204" pitchFamily="34" charset="0"/>
                <a:cs typeface="Times New Roman" panose="02020603050405020304" pitchFamily="18" charset="0"/>
              </a:rPr>
              <a:t>Local Restaurants </a:t>
            </a:r>
            <a:endParaRPr kumimoji="0" lang="en-US" sz="1000" b="0" i="0" u="none" strike="noStrike" kern="100" cap="none" spc="0" normalizeH="0" baseline="0" noProof="0" dirty="0">
              <a:ln>
                <a:noFill/>
              </a:ln>
              <a:solidFill>
                <a:srgbClr val="60625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7E7E8E5-D466-A493-12F1-CE0B5D6D178C}"/>
              </a:ext>
            </a:extLst>
          </p:cNvPr>
          <p:cNvPicPr>
            <a:picLocks noChangeAspect="1"/>
          </p:cNvPicPr>
          <p:nvPr/>
        </p:nvPicPr>
        <p:blipFill>
          <a:blip r:embed="rId3"/>
          <a:stretch>
            <a:fillRect/>
          </a:stretch>
        </p:blipFill>
        <p:spPr>
          <a:xfrm>
            <a:off x="5549662" y="3031322"/>
            <a:ext cx="4951562" cy="2334308"/>
          </a:xfrm>
          <a:prstGeom prst="rect">
            <a:avLst/>
          </a:prstGeom>
        </p:spPr>
      </p:pic>
      <p:sp>
        <p:nvSpPr>
          <p:cNvPr id="5" name="Text Box 3">
            <a:extLst>
              <a:ext uri="{FF2B5EF4-FFF2-40B4-BE49-F238E27FC236}">
                <a16:creationId xmlns:a16="http://schemas.microsoft.com/office/drawing/2014/main" id="{B9EACE01-1FB6-C3F1-0129-72DCC21B5452}"/>
              </a:ext>
            </a:extLst>
          </p:cNvPr>
          <p:cNvSpPr txBox="1">
            <a:spLocks noChangeArrowheads="1"/>
          </p:cNvSpPr>
          <p:nvPr/>
        </p:nvSpPr>
        <p:spPr bwMode="auto">
          <a:xfrm>
            <a:off x="10394830" y="6133723"/>
            <a:ext cx="2173857" cy="2154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60625E"/>
                </a:solidFill>
                <a:effectLst/>
                <a:uLnTx/>
                <a:uFillTx/>
                <a:latin typeface="Franklin Gothic Book"/>
                <a:ea typeface="+mn-ea"/>
                <a:cs typeface="Franklin Gothic Medium"/>
              </a:rPr>
              <a:t>Source: Vivvix (a </a:t>
            </a:r>
            <a:r>
              <a:rPr kumimoji="0" lang="en-US" sz="800" b="0" i="0" u="none" strike="noStrike" kern="1200" cap="none" spc="0" normalizeH="0" baseline="0" noProof="0" dirty="0" err="1">
                <a:ln>
                  <a:noFill/>
                </a:ln>
                <a:solidFill>
                  <a:srgbClr val="60625E"/>
                </a:solidFill>
                <a:effectLst/>
                <a:uLnTx/>
                <a:uFillTx/>
                <a:latin typeface="Franklin Gothic Book"/>
                <a:ea typeface="+mn-ea"/>
                <a:cs typeface="Franklin Gothic Medium"/>
              </a:rPr>
              <a:t>MediaRadar</a:t>
            </a:r>
            <a:r>
              <a:rPr kumimoji="0" lang="en-US" sz="800" b="0" i="0" u="none" strike="noStrike" kern="1200" cap="none" spc="0" normalizeH="0" baseline="0" noProof="0" dirty="0">
                <a:ln>
                  <a:noFill/>
                </a:ln>
                <a:solidFill>
                  <a:srgbClr val="60625E"/>
                </a:solidFill>
                <a:effectLst/>
                <a:uLnTx/>
                <a:uFillTx/>
                <a:latin typeface="Franklin Gothic Book"/>
                <a:ea typeface="+mn-ea"/>
                <a:cs typeface="Franklin Gothic Medium"/>
              </a:rPr>
              <a:t> Co.)</a:t>
            </a:r>
          </a:p>
        </p:txBody>
      </p:sp>
    </p:spTree>
    <p:extLst>
      <p:ext uri="{BB962C8B-B14F-4D97-AF65-F5344CB8AC3E}">
        <p14:creationId xmlns:p14="http://schemas.microsoft.com/office/powerpoint/2010/main" val="3066338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ECFF-E076-91D6-07A8-509B746893D8}"/>
              </a:ext>
            </a:extLst>
          </p:cNvPr>
          <p:cNvSpPr>
            <a:spLocks noGrp="1"/>
          </p:cNvSpPr>
          <p:nvPr>
            <p:ph type="title"/>
          </p:nvPr>
        </p:nvSpPr>
        <p:spPr/>
        <p:txBody>
          <a:bodyPr/>
          <a:lstStyle/>
          <a:p>
            <a:r>
              <a:rPr lang="en-US" dirty="0"/>
              <a:t>Consumer Actions Most Likely Driven by DOOH Billboard Ads</a:t>
            </a:r>
          </a:p>
        </p:txBody>
      </p:sp>
      <p:sp>
        <p:nvSpPr>
          <p:cNvPr id="4" name="Slide Number Placeholder 3">
            <a:extLst>
              <a:ext uri="{FF2B5EF4-FFF2-40B4-BE49-F238E27FC236}">
                <a16:creationId xmlns:a16="http://schemas.microsoft.com/office/drawing/2014/main" id="{A399ED25-69C2-6900-14B8-3A753B360BCB}"/>
              </a:ext>
            </a:extLst>
          </p:cNvPr>
          <p:cNvSpPr>
            <a:spLocks noGrp="1"/>
          </p:cNvSpPr>
          <p:nvPr>
            <p:ph type="sldNum" sz="quarter" idx="16"/>
          </p:nvPr>
        </p:nvSpPr>
        <p:spPr/>
        <p:txBody>
          <a:bodyPr/>
          <a:lstStyle/>
          <a:p>
            <a:fld id="{D34DACC3-9742-4940-92E6-4CAB853A3218}" type="slidenum">
              <a:rPr lang="en-US" smtClean="0"/>
              <a:pPr/>
              <a:t>40</a:t>
            </a:fld>
            <a:endParaRPr lang="en-US" dirty="0"/>
          </a:p>
        </p:txBody>
      </p:sp>
      <p:pic>
        <p:nvPicPr>
          <p:cNvPr id="6" name="Picture 5">
            <a:extLst>
              <a:ext uri="{FF2B5EF4-FFF2-40B4-BE49-F238E27FC236}">
                <a16:creationId xmlns:a16="http://schemas.microsoft.com/office/drawing/2014/main" id="{1FFC78C6-BCFB-78D2-B682-489E86DAE065}"/>
              </a:ext>
            </a:extLst>
          </p:cNvPr>
          <p:cNvPicPr>
            <a:picLocks noChangeAspect="1"/>
          </p:cNvPicPr>
          <p:nvPr/>
        </p:nvPicPr>
        <p:blipFill>
          <a:blip r:embed="rId2"/>
          <a:stretch>
            <a:fillRect/>
          </a:stretch>
        </p:blipFill>
        <p:spPr>
          <a:xfrm>
            <a:off x="441113" y="1862750"/>
            <a:ext cx="5172797" cy="3839111"/>
          </a:xfrm>
          <a:prstGeom prst="rect">
            <a:avLst/>
          </a:prstGeom>
        </p:spPr>
      </p:pic>
      <p:pic>
        <p:nvPicPr>
          <p:cNvPr id="8" name="Picture 7">
            <a:extLst>
              <a:ext uri="{FF2B5EF4-FFF2-40B4-BE49-F238E27FC236}">
                <a16:creationId xmlns:a16="http://schemas.microsoft.com/office/drawing/2014/main" id="{F17BAA34-5E9F-D5B8-946A-05C42CD50D65}"/>
              </a:ext>
            </a:extLst>
          </p:cNvPr>
          <p:cNvPicPr>
            <a:picLocks noChangeAspect="1"/>
          </p:cNvPicPr>
          <p:nvPr/>
        </p:nvPicPr>
        <p:blipFill>
          <a:blip r:embed="rId3"/>
          <a:stretch>
            <a:fillRect/>
          </a:stretch>
        </p:blipFill>
        <p:spPr>
          <a:xfrm>
            <a:off x="6305356" y="1862750"/>
            <a:ext cx="5572903" cy="3905795"/>
          </a:xfrm>
          <a:prstGeom prst="rect">
            <a:avLst/>
          </a:prstGeom>
        </p:spPr>
      </p:pic>
      <p:sp>
        <p:nvSpPr>
          <p:cNvPr id="10" name="TextBox 9">
            <a:extLst>
              <a:ext uri="{FF2B5EF4-FFF2-40B4-BE49-F238E27FC236}">
                <a16:creationId xmlns:a16="http://schemas.microsoft.com/office/drawing/2014/main" id="{68570A9E-DA0F-09F3-79D4-1ABC66F8150E}"/>
              </a:ext>
            </a:extLst>
          </p:cNvPr>
          <p:cNvSpPr txBox="1"/>
          <p:nvPr/>
        </p:nvSpPr>
        <p:spPr>
          <a:xfrm>
            <a:off x="10670845" y="6055855"/>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The Harris Poll</a:t>
            </a:r>
          </a:p>
        </p:txBody>
      </p:sp>
    </p:spTree>
    <p:extLst>
      <p:ext uri="{BB962C8B-B14F-4D97-AF65-F5344CB8AC3E}">
        <p14:creationId xmlns:p14="http://schemas.microsoft.com/office/powerpoint/2010/main" val="18129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D03C9-C18B-A42C-A573-EF3EDF942779}"/>
              </a:ext>
            </a:extLst>
          </p:cNvPr>
          <p:cNvSpPr>
            <a:spLocks noGrp="1"/>
          </p:cNvSpPr>
          <p:nvPr>
            <p:ph type="title"/>
          </p:nvPr>
        </p:nvSpPr>
        <p:spPr/>
        <p:txBody>
          <a:bodyPr/>
          <a:lstStyle/>
          <a:p>
            <a:r>
              <a:rPr lang="en-US" dirty="0"/>
              <a:t>DOOH Ads Impact Purchasing Decisions of Over Half of Consumers</a:t>
            </a:r>
          </a:p>
        </p:txBody>
      </p:sp>
      <p:sp>
        <p:nvSpPr>
          <p:cNvPr id="4" name="Slide Number Placeholder 3">
            <a:extLst>
              <a:ext uri="{FF2B5EF4-FFF2-40B4-BE49-F238E27FC236}">
                <a16:creationId xmlns:a16="http://schemas.microsoft.com/office/drawing/2014/main" id="{90203AE2-0B6A-D75A-1252-9F3FCA416657}"/>
              </a:ext>
            </a:extLst>
          </p:cNvPr>
          <p:cNvSpPr>
            <a:spLocks noGrp="1"/>
          </p:cNvSpPr>
          <p:nvPr>
            <p:ph type="sldNum" sz="quarter" idx="16"/>
          </p:nvPr>
        </p:nvSpPr>
        <p:spPr/>
        <p:txBody>
          <a:bodyPr/>
          <a:lstStyle/>
          <a:p>
            <a:fld id="{D34DACC3-9742-4940-92E6-4CAB853A3218}" type="slidenum">
              <a:rPr lang="en-US" smtClean="0"/>
              <a:pPr/>
              <a:t>41</a:t>
            </a:fld>
            <a:endParaRPr lang="en-US" dirty="0"/>
          </a:p>
        </p:txBody>
      </p:sp>
      <p:pic>
        <p:nvPicPr>
          <p:cNvPr id="6" name="Picture 5">
            <a:extLst>
              <a:ext uri="{FF2B5EF4-FFF2-40B4-BE49-F238E27FC236}">
                <a16:creationId xmlns:a16="http://schemas.microsoft.com/office/drawing/2014/main" id="{0D91FDD2-CB77-7EEE-9E05-F7588813E713}"/>
              </a:ext>
            </a:extLst>
          </p:cNvPr>
          <p:cNvPicPr>
            <a:picLocks noChangeAspect="1"/>
          </p:cNvPicPr>
          <p:nvPr/>
        </p:nvPicPr>
        <p:blipFill>
          <a:blip r:embed="rId2"/>
          <a:stretch>
            <a:fillRect/>
          </a:stretch>
        </p:blipFill>
        <p:spPr>
          <a:xfrm>
            <a:off x="2603956" y="1486382"/>
            <a:ext cx="6984088" cy="4145807"/>
          </a:xfrm>
          <a:prstGeom prst="rect">
            <a:avLst/>
          </a:prstGeom>
        </p:spPr>
      </p:pic>
      <p:sp>
        <p:nvSpPr>
          <p:cNvPr id="3" name="TextBox 2">
            <a:extLst>
              <a:ext uri="{FF2B5EF4-FFF2-40B4-BE49-F238E27FC236}">
                <a16:creationId xmlns:a16="http://schemas.microsoft.com/office/drawing/2014/main" id="{8B969C47-4B2D-607A-971E-090CCF8C2ACB}"/>
              </a:ext>
            </a:extLst>
          </p:cNvPr>
          <p:cNvSpPr txBox="1"/>
          <p:nvPr/>
        </p:nvSpPr>
        <p:spPr>
          <a:xfrm>
            <a:off x="10670845" y="6055855"/>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The Harris Poll</a:t>
            </a:r>
          </a:p>
        </p:txBody>
      </p:sp>
    </p:spTree>
    <p:extLst>
      <p:ext uri="{BB962C8B-B14F-4D97-AF65-F5344CB8AC3E}">
        <p14:creationId xmlns:p14="http://schemas.microsoft.com/office/powerpoint/2010/main" val="1075322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239F0-DD3D-5F67-1FCC-6194F802DFBB}"/>
              </a:ext>
            </a:extLst>
          </p:cNvPr>
          <p:cNvSpPr>
            <a:spLocks noGrp="1"/>
          </p:cNvSpPr>
          <p:nvPr>
            <p:ph type="title"/>
          </p:nvPr>
        </p:nvSpPr>
        <p:spPr/>
        <p:txBody>
          <a:bodyPr/>
          <a:lstStyle/>
          <a:p>
            <a:r>
              <a:rPr lang="en-US" dirty="0"/>
              <a:t>Directional DOOH Ads Drive Consumer Purchases</a:t>
            </a:r>
          </a:p>
        </p:txBody>
      </p:sp>
      <p:sp>
        <p:nvSpPr>
          <p:cNvPr id="4" name="Slide Number Placeholder 3">
            <a:extLst>
              <a:ext uri="{FF2B5EF4-FFF2-40B4-BE49-F238E27FC236}">
                <a16:creationId xmlns:a16="http://schemas.microsoft.com/office/drawing/2014/main" id="{604F076F-7B93-D559-8CD4-9B2AF2C11207}"/>
              </a:ext>
            </a:extLst>
          </p:cNvPr>
          <p:cNvSpPr>
            <a:spLocks noGrp="1"/>
          </p:cNvSpPr>
          <p:nvPr>
            <p:ph type="sldNum" sz="quarter" idx="16"/>
          </p:nvPr>
        </p:nvSpPr>
        <p:spPr/>
        <p:txBody>
          <a:bodyPr/>
          <a:lstStyle/>
          <a:p>
            <a:fld id="{D34DACC3-9742-4940-92E6-4CAB853A3218}" type="slidenum">
              <a:rPr lang="en-US" smtClean="0"/>
              <a:pPr/>
              <a:t>42</a:t>
            </a:fld>
            <a:endParaRPr lang="en-US" dirty="0"/>
          </a:p>
        </p:txBody>
      </p:sp>
      <p:pic>
        <p:nvPicPr>
          <p:cNvPr id="6" name="Picture 5">
            <a:extLst>
              <a:ext uri="{FF2B5EF4-FFF2-40B4-BE49-F238E27FC236}">
                <a16:creationId xmlns:a16="http://schemas.microsoft.com/office/drawing/2014/main" id="{FF7B4BCB-40FB-4EDE-4320-D27B8EBA5EAA}"/>
              </a:ext>
            </a:extLst>
          </p:cNvPr>
          <p:cNvPicPr>
            <a:picLocks noChangeAspect="1"/>
          </p:cNvPicPr>
          <p:nvPr/>
        </p:nvPicPr>
        <p:blipFill rotWithShape="1">
          <a:blip r:embed="rId2"/>
          <a:srcRect l="2656" t="4354"/>
          <a:stretch/>
        </p:blipFill>
        <p:spPr>
          <a:xfrm>
            <a:off x="1176307" y="2511972"/>
            <a:ext cx="9746252" cy="3617300"/>
          </a:xfrm>
          <a:prstGeom prst="rect">
            <a:avLst/>
          </a:prstGeom>
        </p:spPr>
      </p:pic>
      <p:sp>
        <p:nvSpPr>
          <p:cNvPr id="7" name="Text Placeholder 3">
            <a:extLst>
              <a:ext uri="{FF2B5EF4-FFF2-40B4-BE49-F238E27FC236}">
                <a16:creationId xmlns:a16="http://schemas.microsoft.com/office/drawing/2014/main" id="{F9C14A7C-4401-0386-996D-129849ED9C8D}"/>
              </a:ext>
            </a:extLst>
          </p:cNvPr>
          <p:cNvSpPr txBox="1">
            <a:spLocks/>
          </p:cNvSpPr>
          <p:nvPr/>
        </p:nvSpPr>
        <p:spPr>
          <a:xfrm>
            <a:off x="958206" y="1393334"/>
            <a:ext cx="10182454" cy="378137"/>
          </a:xfrm>
          <a:prstGeom prst="rect">
            <a:avLst/>
          </a:prstGeom>
        </p:spPr>
        <p:txBody>
          <a:bodyPr/>
          <a:lstStyle>
            <a:lvl1pPr marL="182880" indent="-182880" algn="l" defTabSz="457200" rtl="0" eaLnBrk="1" latinLnBrk="0" hangingPunct="1">
              <a:spcBef>
                <a:spcPts val="1000"/>
              </a:spcBef>
              <a:buClr>
                <a:schemeClr val="accent1"/>
              </a:buClr>
              <a:buFont typeface="Arial"/>
              <a:buChar char="•"/>
              <a:defRPr sz="2000" kern="1200">
                <a:solidFill>
                  <a:schemeClr val="tx1"/>
                </a:solidFill>
                <a:latin typeface="Arial" pitchFamily="34" charset="0"/>
                <a:ea typeface="+mn-ea"/>
                <a:cs typeface="Arial" pitchFamily="34" charset="0"/>
              </a:defRPr>
            </a:lvl1pPr>
            <a:lvl2pPr marL="365760" indent="-179388" algn="l" defTabSz="457200" rtl="0" eaLnBrk="1" latinLnBrk="0" hangingPunct="1">
              <a:spcBef>
                <a:spcPts val="600"/>
              </a:spcBef>
              <a:buClr>
                <a:srgbClr val="565A5C"/>
              </a:buClr>
              <a:buFont typeface="Arial" pitchFamily="34" charset="0"/>
              <a:buChar char="•"/>
              <a:defRPr sz="1800" kern="1200">
                <a:solidFill>
                  <a:schemeClr val="tx1"/>
                </a:solidFill>
                <a:latin typeface="Arial" pitchFamily="34" charset="0"/>
                <a:ea typeface="+mn-ea"/>
                <a:cs typeface="Arial" pitchFamily="34" charset="0"/>
              </a:defRPr>
            </a:lvl2pPr>
            <a:lvl3pPr marL="548640" indent="-182880" algn="l" defTabSz="457200" rtl="0" eaLnBrk="1" latinLnBrk="0" hangingPunct="1">
              <a:spcBef>
                <a:spcPts val="400"/>
              </a:spcBef>
              <a:buClr>
                <a:schemeClr val="tx1"/>
              </a:buClr>
              <a:buFont typeface="Arial" pitchFamily="34" charset="0"/>
              <a:buChar char="•"/>
              <a:defRPr sz="140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4pPr>
            <a:lvl5pPr marL="914400" indent="-182880" algn="l" defTabSz="457200" rtl="0" eaLnBrk="1" latinLnBrk="0" hangingPunct="1">
              <a:spcBef>
                <a:spcPts val="300"/>
              </a:spcBef>
              <a:buClr>
                <a:schemeClr val="tx1"/>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mj-lt"/>
              </a:rPr>
              <a:t>Among the third of consumers who have recently noticed directional DOOH ads, half visited the place of business immediately and nearly all of those made a purchase.</a:t>
            </a:r>
          </a:p>
        </p:txBody>
      </p:sp>
      <p:sp>
        <p:nvSpPr>
          <p:cNvPr id="8" name="TextBox 7">
            <a:extLst>
              <a:ext uri="{FF2B5EF4-FFF2-40B4-BE49-F238E27FC236}">
                <a16:creationId xmlns:a16="http://schemas.microsoft.com/office/drawing/2014/main" id="{0B43946B-A49E-70D5-063F-BA18AB91724E}"/>
              </a:ext>
            </a:extLst>
          </p:cNvPr>
          <p:cNvSpPr txBox="1"/>
          <p:nvPr/>
        </p:nvSpPr>
        <p:spPr>
          <a:xfrm>
            <a:off x="10670845" y="6055855"/>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The Harris Poll</a:t>
            </a:r>
          </a:p>
        </p:txBody>
      </p:sp>
    </p:spTree>
    <p:extLst>
      <p:ext uri="{BB962C8B-B14F-4D97-AF65-F5344CB8AC3E}">
        <p14:creationId xmlns:p14="http://schemas.microsoft.com/office/powerpoint/2010/main" val="1181129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D8C82-3FB9-4865-896C-41312F3A69FF}"/>
              </a:ext>
            </a:extLst>
          </p:cNvPr>
          <p:cNvSpPr>
            <a:spLocks noGrp="1"/>
          </p:cNvSpPr>
          <p:nvPr>
            <p:ph type="title"/>
          </p:nvPr>
        </p:nvSpPr>
        <p:spPr/>
        <p:txBody>
          <a:bodyPr>
            <a:normAutofit fontScale="90000"/>
          </a:bodyPr>
          <a:lstStyle/>
          <a:p>
            <a:r>
              <a:rPr lang="en-US" dirty="0"/>
              <a:t>Nearly Half Say Contextual OOH Ads Are More Interesting</a:t>
            </a:r>
          </a:p>
        </p:txBody>
      </p:sp>
      <p:sp>
        <p:nvSpPr>
          <p:cNvPr id="4" name="Slide Number Placeholder 3">
            <a:extLst>
              <a:ext uri="{FF2B5EF4-FFF2-40B4-BE49-F238E27FC236}">
                <a16:creationId xmlns:a16="http://schemas.microsoft.com/office/drawing/2014/main" id="{F9CEC676-175E-483C-8C58-8D6B83892C8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pic>
        <p:nvPicPr>
          <p:cNvPr id="12" name="Picture 11">
            <a:extLst>
              <a:ext uri="{FF2B5EF4-FFF2-40B4-BE49-F238E27FC236}">
                <a16:creationId xmlns:a16="http://schemas.microsoft.com/office/drawing/2014/main" id="{E16CD37D-8D4A-B145-B211-A2F17B611136}"/>
              </a:ext>
            </a:extLst>
          </p:cNvPr>
          <p:cNvPicPr>
            <a:picLocks noChangeAspect="1"/>
          </p:cNvPicPr>
          <p:nvPr/>
        </p:nvPicPr>
        <p:blipFill rotWithShape="1">
          <a:blip r:embed="rId3"/>
          <a:srcRect l="2933" b="18922"/>
          <a:stretch/>
        </p:blipFill>
        <p:spPr>
          <a:xfrm>
            <a:off x="6096000" y="2532222"/>
            <a:ext cx="5736356" cy="1922111"/>
          </a:xfrm>
          <a:prstGeom prst="rect">
            <a:avLst/>
          </a:prstGeom>
        </p:spPr>
      </p:pic>
      <p:sp>
        <p:nvSpPr>
          <p:cNvPr id="13" name="TextBox 12">
            <a:extLst>
              <a:ext uri="{FF2B5EF4-FFF2-40B4-BE49-F238E27FC236}">
                <a16:creationId xmlns:a16="http://schemas.microsoft.com/office/drawing/2014/main" id="{C7017B37-CBB2-4994-BC32-659E5546A195}"/>
              </a:ext>
            </a:extLst>
          </p:cNvPr>
          <p:cNvSpPr txBox="1"/>
          <p:nvPr/>
        </p:nvSpPr>
        <p:spPr>
          <a:xfrm>
            <a:off x="10670845" y="6055855"/>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The Harris Poll</a:t>
            </a:r>
          </a:p>
        </p:txBody>
      </p:sp>
      <p:pic>
        <p:nvPicPr>
          <p:cNvPr id="3" name="Picture 2">
            <a:extLst>
              <a:ext uri="{FF2B5EF4-FFF2-40B4-BE49-F238E27FC236}">
                <a16:creationId xmlns:a16="http://schemas.microsoft.com/office/drawing/2014/main" id="{96D41141-447B-58F9-B4FE-39F4D79F1205}"/>
              </a:ext>
            </a:extLst>
          </p:cNvPr>
          <p:cNvPicPr>
            <a:picLocks noChangeAspect="1"/>
          </p:cNvPicPr>
          <p:nvPr/>
        </p:nvPicPr>
        <p:blipFill>
          <a:blip r:embed="rId4"/>
          <a:stretch>
            <a:fillRect/>
          </a:stretch>
        </p:blipFill>
        <p:spPr>
          <a:xfrm>
            <a:off x="1070362" y="1595887"/>
            <a:ext cx="4567795" cy="3794783"/>
          </a:xfrm>
          <a:prstGeom prst="rect">
            <a:avLst/>
          </a:prstGeom>
        </p:spPr>
      </p:pic>
    </p:spTree>
    <p:extLst>
      <p:ext uri="{BB962C8B-B14F-4D97-AF65-F5344CB8AC3E}">
        <p14:creationId xmlns:p14="http://schemas.microsoft.com/office/powerpoint/2010/main" val="814803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B6BA-353F-E11A-36CC-90CD22B569E8}"/>
              </a:ext>
            </a:extLst>
          </p:cNvPr>
          <p:cNvSpPr>
            <a:spLocks noGrp="1"/>
          </p:cNvSpPr>
          <p:nvPr>
            <p:ph type="title"/>
          </p:nvPr>
        </p:nvSpPr>
        <p:spPr/>
        <p:txBody>
          <a:bodyPr/>
          <a:lstStyle/>
          <a:p>
            <a:r>
              <a:rPr lang="en-US" dirty="0"/>
              <a:t>DOOH Ad Content Most Likely to Drive Consumer Engagement</a:t>
            </a:r>
          </a:p>
        </p:txBody>
      </p:sp>
      <p:sp>
        <p:nvSpPr>
          <p:cNvPr id="4" name="Slide Number Placeholder 3">
            <a:extLst>
              <a:ext uri="{FF2B5EF4-FFF2-40B4-BE49-F238E27FC236}">
                <a16:creationId xmlns:a16="http://schemas.microsoft.com/office/drawing/2014/main" id="{872749E0-640B-44A2-34C6-3635547A6ED7}"/>
              </a:ext>
            </a:extLst>
          </p:cNvPr>
          <p:cNvSpPr>
            <a:spLocks noGrp="1"/>
          </p:cNvSpPr>
          <p:nvPr>
            <p:ph type="sldNum" sz="quarter" idx="16"/>
          </p:nvPr>
        </p:nvSpPr>
        <p:spPr/>
        <p:txBody>
          <a:bodyPr/>
          <a:lstStyle/>
          <a:p>
            <a:fld id="{D34DACC3-9742-4940-92E6-4CAB853A3218}" type="slidenum">
              <a:rPr lang="en-US" smtClean="0"/>
              <a:pPr/>
              <a:t>44</a:t>
            </a:fld>
            <a:endParaRPr lang="en-US" dirty="0"/>
          </a:p>
        </p:txBody>
      </p:sp>
      <p:pic>
        <p:nvPicPr>
          <p:cNvPr id="6" name="Picture 5">
            <a:extLst>
              <a:ext uri="{FF2B5EF4-FFF2-40B4-BE49-F238E27FC236}">
                <a16:creationId xmlns:a16="http://schemas.microsoft.com/office/drawing/2014/main" id="{F31C1663-7057-A629-FF0C-A36802AF5DA6}"/>
              </a:ext>
            </a:extLst>
          </p:cNvPr>
          <p:cNvPicPr>
            <a:picLocks noChangeAspect="1"/>
          </p:cNvPicPr>
          <p:nvPr/>
        </p:nvPicPr>
        <p:blipFill>
          <a:blip r:embed="rId2"/>
          <a:stretch>
            <a:fillRect/>
          </a:stretch>
        </p:blipFill>
        <p:spPr>
          <a:xfrm>
            <a:off x="0" y="1905771"/>
            <a:ext cx="12078603" cy="3414671"/>
          </a:xfrm>
          <a:prstGeom prst="rect">
            <a:avLst/>
          </a:prstGeom>
        </p:spPr>
      </p:pic>
      <p:sp>
        <p:nvSpPr>
          <p:cNvPr id="7" name="TextBox 6">
            <a:extLst>
              <a:ext uri="{FF2B5EF4-FFF2-40B4-BE49-F238E27FC236}">
                <a16:creationId xmlns:a16="http://schemas.microsoft.com/office/drawing/2014/main" id="{B4D3259B-4EB9-FF59-AFC2-36D5B3C17A84}"/>
              </a:ext>
            </a:extLst>
          </p:cNvPr>
          <p:cNvSpPr txBox="1"/>
          <p:nvPr/>
        </p:nvSpPr>
        <p:spPr>
          <a:xfrm>
            <a:off x="10670845" y="6055855"/>
            <a:ext cx="140775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The Harris Poll</a:t>
            </a:r>
          </a:p>
        </p:txBody>
      </p:sp>
    </p:spTree>
    <p:extLst>
      <p:ext uri="{BB962C8B-B14F-4D97-AF65-F5344CB8AC3E}">
        <p14:creationId xmlns:p14="http://schemas.microsoft.com/office/powerpoint/2010/main" val="248056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0782-5449-474C-9D6B-ADC05EB2DC1B}"/>
              </a:ext>
            </a:extLst>
          </p:cNvPr>
          <p:cNvSpPr>
            <a:spLocks noGrp="1"/>
          </p:cNvSpPr>
          <p:nvPr>
            <p:ph type="title"/>
          </p:nvPr>
        </p:nvSpPr>
        <p:spPr/>
        <p:txBody>
          <a:bodyPr>
            <a:normAutofit fontScale="90000"/>
          </a:bodyPr>
          <a:lstStyle/>
          <a:p>
            <a:r>
              <a:rPr lang="en-US" dirty="0"/>
              <a:t>Programmatic: Significantly Expanding DOOH Opportunities</a:t>
            </a:r>
          </a:p>
        </p:txBody>
      </p:sp>
      <p:sp>
        <p:nvSpPr>
          <p:cNvPr id="4" name="Slide Number Placeholder 3">
            <a:extLst>
              <a:ext uri="{FF2B5EF4-FFF2-40B4-BE49-F238E27FC236}">
                <a16:creationId xmlns:a16="http://schemas.microsoft.com/office/drawing/2014/main" id="{45BBA6CD-979B-4D83-BE2D-36B66082E7E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a:ln>
                <a:noFill/>
              </a:ln>
              <a:solidFill>
                <a:srgbClr val="FFFFFF"/>
              </a:solidFill>
              <a:effectLst/>
              <a:uLnTx/>
              <a:uFillTx/>
              <a:latin typeface="Franklin Gothic heavy"/>
              <a:ea typeface="+mn-ea"/>
            </a:endParaRPr>
          </a:p>
        </p:txBody>
      </p:sp>
      <p:sp>
        <p:nvSpPr>
          <p:cNvPr id="6" name="Rectangle 5">
            <a:extLst>
              <a:ext uri="{FF2B5EF4-FFF2-40B4-BE49-F238E27FC236}">
                <a16:creationId xmlns:a16="http://schemas.microsoft.com/office/drawing/2014/main" id="{0DE5783F-00CE-4E0A-8E0B-333461A17A0B}"/>
              </a:ext>
            </a:extLst>
          </p:cNvPr>
          <p:cNvSpPr/>
          <p:nvPr/>
        </p:nvSpPr>
        <p:spPr>
          <a:xfrm>
            <a:off x="8575507" y="1428107"/>
            <a:ext cx="2997348" cy="806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erpetua"/>
              <a:ea typeface="+mn-ea"/>
              <a:cs typeface="+mn-cs"/>
            </a:endParaRPr>
          </a:p>
        </p:txBody>
      </p:sp>
      <p:sp>
        <p:nvSpPr>
          <p:cNvPr id="7" name="TextBox 6">
            <a:extLst>
              <a:ext uri="{FF2B5EF4-FFF2-40B4-BE49-F238E27FC236}">
                <a16:creationId xmlns:a16="http://schemas.microsoft.com/office/drawing/2014/main" id="{CD4C2D9B-3E7D-4E3C-A767-74BBAB08E948}"/>
              </a:ext>
            </a:extLst>
          </p:cNvPr>
          <p:cNvSpPr txBox="1"/>
          <p:nvPr/>
        </p:nvSpPr>
        <p:spPr>
          <a:xfrm>
            <a:off x="10572852" y="6089903"/>
            <a:ext cx="1129642"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0625E"/>
                </a:solidFill>
                <a:effectLst/>
                <a:uLnTx/>
                <a:uFillTx/>
                <a:latin typeface="Franklin Gothic Book"/>
                <a:ea typeface="+mn-ea"/>
                <a:cs typeface="+mn-cs"/>
              </a:rPr>
              <a:t>Source: eMarketer</a:t>
            </a:r>
          </a:p>
        </p:txBody>
      </p:sp>
      <p:sp>
        <p:nvSpPr>
          <p:cNvPr id="3" name="Rectangle 2">
            <a:extLst>
              <a:ext uri="{FF2B5EF4-FFF2-40B4-BE49-F238E27FC236}">
                <a16:creationId xmlns:a16="http://schemas.microsoft.com/office/drawing/2014/main" id="{B30F2693-6269-C24D-AA75-EFF0711C4566}"/>
              </a:ext>
            </a:extLst>
          </p:cNvPr>
          <p:cNvSpPr/>
          <p:nvPr/>
        </p:nvSpPr>
        <p:spPr>
          <a:xfrm>
            <a:off x="1630165" y="5656602"/>
            <a:ext cx="9111141" cy="1538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rpetua"/>
                <a:ea typeface="+mn-ea"/>
                <a:cs typeface="+mn-cs"/>
              </a:rPr>
              <a:t>v</a:t>
            </a:r>
          </a:p>
        </p:txBody>
      </p:sp>
      <p:sp>
        <p:nvSpPr>
          <p:cNvPr id="8" name="Content Placeholder 2">
            <a:extLst>
              <a:ext uri="{FF2B5EF4-FFF2-40B4-BE49-F238E27FC236}">
                <a16:creationId xmlns:a16="http://schemas.microsoft.com/office/drawing/2014/main" id="{BF248C10-D2B2-7770-8DD4-78B5A8225927}"/>
              </a:ext>
            </a:extLst>
          </p:cNvPr>
          <p:cNvSpPr txBox="1">
            <a:spLocks/>
          </p:cNvSpPr>
          <p:nvPr/>
        </p:nvSpPr>
        <p:spPr>
          <a:xfrm>
            <a:off x="5911294" y="1395276"/>
            <a:ext cx="5791200" cy="4297679"/>
          </a:xfrm>
          <a:prstGeom prst="rect">
            <a:avLst/>
          </a:prstGeom>
        </p:spPr>
        <p:txBody>
          <a:bodyPr/>
          <a:lstStyle>
            <a:lvl1pPr marL="182879" marR="0" indent="-182879"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1pPr>
            <a:lvl2pPr marL="385692" marR="0" indent="-19932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2pPr>
            <a:lvl3pPr marL="627017" marR="0" indent="-261257"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3pPr>
            <a:lvl4pPr marL="853439" marR="0" indent="-3048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4pPr>
            <a:lvl5pPr marL="1036320" marR="0" indent="-3048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5pPr>
            <a:lvl6pPr marL="25146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6pPr>
            <a:lvl7pPr marL="29718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7pPr>
            <a:lvl8pPr marL="34290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8pPr>
            <a:lvl9pPr marL="3886200" marR="0" indent="-228600" algn="l" defTabSz="457200" rtl="0" latinLnBrk="0">
              <a:lnSpc>
                <a:spcPct val="100000"/>
              </a:lnSpc>
              <a:spcBef>
                <a:spcPts val="1000"/>
              </a:spcBef>
              <a:spcAft>
                <a:spcPts val="0"/>
              </a:spcAft>
              <a:buClr>
                <a:srgbClr val="E1261C"/>
              </a:buClr>
              <a:buSzPct val="100000"/>
              <a:buFont typeface="Arial"/>
              <a:buChar char="•"/>
              <a:tabLst/>
              <a:defRPr sz="2000" b="0" i="0" u="none" strike="noStrike" cap="none" spc="0" baseline="0">
                <a:solidFill>
                  <a:srgbClr val="60625E"/>
                </a:solidFill>
                <a:uFillTx/>
                <a:latin typeface="Franklin Gothic Book"/>
                <a:ea typeface="Franklin Gothic Book"/>
                <a:cs typeface="Franklin Gothic Book"/>
                <a:sym typeface="Franklin Gothic Book"/>
              </a:defRPr>
            </a:lvl9pPr>
          </a:lstStyle>
          <a:p>
            <a:pPr marL="0" marR="0" lvl="0" indent="0" algn="l" defTabSz="457200" rtl="0" eaLnBrk="1" fontAlgn="auto" latinLnBrk="0" hangingPunct="1">
              <a:lnSpc>
                <a:spcPct val="100000"/>
              </a:lnSpc>
              <a:spcBef>
                <a:spcPts val="1000"/>
              </a:spcBef>
              <a:spcAft>
                <a:spcPts val="0"/>
              </a:spcAft>
              <a:buClr>
                <a:srgbClr val="E1261C"/>
              </a:buClr>
              <a:buSzPct val="100000"/>
              <a:buFont typeface="Arial"/>
              <a:buNone/>
              <a:tabLst/>
              <a:defRPr/>
            </a:pPr>
            <a:r>
              <a:rPr kumimoji="0" lang="en-US" sz="2000" b="1"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Omnichannel Demand-Side-Platform integrations into DOOH Supply-Side Platforms continue to grow</a:t>
            </a:r>
          </a:p>
          <a:p>
            <a:pPr marL="0" marR="0" lvl="0" indent="0" algn="l" defTabSz="457200" rtl="0" eaLnBrk="1" fontAlgn="auto" latinLnBrk="0" hangingPunct="1">
              <a:lnSpc>
                <a:spcPct val="100000"/>
              </a:lnSpc>
              <a:spcBef>
                <a:spcPts val="1000"/>
              </a:spcBef>
              <a:spcAft>
                <a:spcPts val="0"/>
              </a:spcAft>
              <a:buClr>
                <a:srgbClr val="E1261C"/>
              </a:buClr>
              <a:buSzPct val="100000"/>
              <a:buFont typeface="Arial"/>
              <a:buNone/>
              <a:tabLst/>
              <a:defRPr/>
            </a:pPr>
            <a:r>
              <a:rPr kumimoji="0" lang="en-US" sz="1800" b="1" i="0" u="none" strike="noStrike" kern="0" cap="none" spc="0" normalizeH="0" baseline="0" noProof="0" dirty="0">
                <a:ln>
                  <a:noFill/>
                </a:ln>
                <a:solidFill>
                  <a:srgbClr val="FF0000"/>
                </a:solidFill>
                <a:effectLst/>
                <a:uLnTx/>
                <a:uFillTx/>
                <a:latin typeface="Franklin Gothic Medium" panose="020B0603020102020204" pitchFamily="34" charset="0"/>
                <a:sym typeface="Franklin Gothic Book"/>
              </a:rPr>
              <a:t>Programmatic DOOH</a:t>
            </a:r>
            <a:r>
              <a:rPr kumimoji="0" lang="en-US" sz="1800" b="0" i="0" u="none" strike="noStrike" kern="0" cap="none" spc="0" normalizeH="0" baseline="0" noProof="0" dirty="0">
                <a:ln>
                  <a:noFill/>
                </a:ln>
                <a:solidFill>
                  <a:srgbClr val="FF0000"/>
                </a:solidFill>
                <a:effectLst/>
                <a:uLnTx/>
                <a:uFillTx/>
                <a:latin typeface="Franklin Gothic Medium" panose="020B0603020102020204" pitchFamily="34" charset="0"/>
                <a:sym typeface="Franklin Gothic Book"/>
              </a:rPr>
              <a:t>:  </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Will represents over a quarter of DOOH in 2024</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panose="020B0604020202020204" pitchFamily="34" charset="0"/>
              <a:buChar char="•"/>
              <a:tabLst/>
              <a:defRPr/>
            </a:pPr>
            <a:r>
              <a:rPr lang="en-US" sz="1800" kern="0" dirty="0">
                <a:solidFill>
                  <a:srgbClr val="535353">
                    <a:lumMod val="50000"/>
                  </a:srgbClr>
                </a:solidFill>
                <a:latin typeface="Franklin Gothic Medium" panose="020B0603020102020204" pitchFamily="34" charset="0"/>
              </a:rPr>
              <a:t>This year’s volume will be m</a:t>
            </a:r>
            <a:r>
              <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ore than double 2022</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Projected to grow to over $1B in 2025 </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panose="020B0604020202020204" pitchFamily="34" charset="0"/>
              <a:buChar char="•"/>
              <a:tabLst/>
              <a:defRPr/>
            </a:pPr>
            <a:r>
              <a:rPr lang="en-US" sz="1800" kern="0" dirty="0">
                <a:solidFill>
                  <a:srgbClr val="535353">
                    <a:lumMod val="50000"/>
                  </a:srgbClr>
                </a:solidFill>
                <a:latin typeface="Franklin Gothic Medium" panose="020B0603020102020204" pitchFamily="34" charset="0"/>
              </a:rPr>
              <a:t>Projected to be over 30% of DOOH in 2026</a:t>
            </a:r>
            <a:endPar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endParaRPr>
          </a:p>
          <a:p>
            <a:pPr marL="0" marR="0" lvl="0" indent="0" algn="l" defTabSz="457200" rtl="0" eaLnBrk="1" fontAlgn="auto" latinLnBrk="0" hangingPunct="1">
              <a:lnSpc>
                <a:spcPct val="100000"/>
              </a:lnSpc>
              <a:spcBef>
                <a:spcPts val="2000"/>
              </a:spcBef>
              <a:spcAft>
                <a:spcPts val="0"/>
              </a:spcAft>
              <a:buClr>
                <a:srgbClr val="E1261C"/>
              </a:buClr>
              <a:buSzPct val="100000"/>
              <a:buFont typeface="Arial"/>
              <a:buNone/>
              <a:tabLst/>
              <a:defRPr/>
            </a:pPr>
            <a:r>
              <a:rPr kumimoji="0" lang="en-US" sz="1800" b="1" i="0" u="none" strike="noStrike" kern="0" cap="none" spc="0" normalizeH="0" baseline="0" noProof="0" dirty="0">
                <a:ln>
                  <a:noFill/>
                </a:ln>
                <a:solidFill>
                  <a:srgbClr val="FF0000"/>
                </a:solidFill>
                <a:effectLst/>
                <a:uLnTx/>
                <a:uFillTx/>
                <a:latin typeface="Franklin Gothic Medium" panose="020B0603020102020204" pitchFamily="34" charset="0"/>
                <a:sym typeface="Franklin Gothic Book"/>
              </a:rPr>
              <a:t>Key Drivers: </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a:buChar char="•"/>
              <a:tabLst/>
              <a:defRPr/>
            </a:pPr>
            <a:r>
              <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Shorter lead times </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a:buChar char="•"/>
              <a:tabLst/>
              <a:defRPr/>
            </a:pPr>
            <a:r>
              <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Greater flexibility</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a:buChar char="•"/>
              <a:tabLst/>
              <a:defRPr/>
            </a:pPr>
            <a:r>
              <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Aggregated Scale</a:t>
            </a:r>
          </a:p>
          <a:p>
            <a:pPr marL="385692" marR="0" lvl="1" indent="-199320" algn="l" defTabSz="457200" rtl="0" eaLnBrk="1" fontAlgn="auto" latinLnBrk="0" hangingPunct="1">
              <a:lnSpc>
                <a:spcPct val="100000"/>
              </a:lnSpc>
              <a:spcBef>
                <a:spcPts val="1000"/>
              </a:spcBef>
              <a:spcAft>
                <a:spcPts val="0"/>
              </a:spcAft>
              <a:buClr>
                <a:srgbClr val="E1261C"/>
              </a:buClr>
              <a:buSzPct val="100000"/>
              <a:buFont typeface="Arial"/>
              <a:buChar char="•"/>
              <a:tabLst/>
              <a:defRPr/>
            </a:pPr>
            <a:r>
              <a:rPr kumimoji="0" lang="en-US" sz="1800" b="0" i="0" u="none" strike="noStrike" kern="0" cap="none" spc="0" normalizeH="0" baseline="0" noProof="0" dirty="0">
                <a:ln>
                  <a:noFill/>
                </a:ln>
                <a:solidFill>
                  <a:srgbClr val="535353">
                    <a:lumMod val="50000"/>
                  </a:srgbClr>
                </a:solidFill>
                <a:effectLst/>
                <a:uLnTx/>
                <a:uFillTx/>
                <a:latin typeface="Franklin Gothic Medium" panose="020B0603020102020204" pitchFamily="34" charset="0"/>
                <a:sym typeface="Franklin Gothic Book"/>
              </a:rPr>
              <a:t>Consistent targeting/data </a:t>
            </a:r>
          </a:p>
        </p:txBody>
      </p:sp>
      <p:pic>
        <p:nvPicPr>
          <p:cNvPr id="9" name="Picture 5" descr="Picture 5">
            <a:extLst>
              <a:ext uri="{FF2B5EF4-FFF2-40B4-BE49-F238E27FC236}">
                <a16:creationId xmlns:a16="http://schemas.microsoft.com/office/drawing/2014/main" id="{01F10A10-8B34-9C81-37F1-7ACB9EB99315}"/>
              </a:ext>
            </a:extLst>
          </p:cNvPr>
          <p:cNvPicPr>
            <a:picLocks/>
          </p:cNvPicPr>
          <p:nvPr/>
        </p:nvPicPr>
        <p:blipFill rotWithShape="1">
          <a:blip r:embed="rId3"/>
          <a:srcRect l="2895" t="7656" r="505"/>
          <a:stretch/>
        </p:blipFill>
        <p:spPr>
          <a:xfrm>
            <a:off x="441113" y="2001328"/>
            <a:ext cx="5056517" cy="3503074"/>
          </a:xfrm>
          <a:prstGeom prst="rect">
            <a:avLst/>
          </a:prstGeom>
          <a:ln w="12700">
            <a:miter lim="400000"/>
          </a:ln>
        </p:spPr>
      </p:pic>
    </p:spTree>
    <p:extLst>
      <p:ext uri="{BB962C8B-B14F-4D97-AF65-F5344CB8AC3E}">
        <p14:creationId xmlns:p14="http://schemas.microsoft.com/office/powerpoint/2010/main" val="2643180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595B-36BF-BA32-9071-FDEBEB007736}"/>
              </a:ext>
            </a:extLst>
          </p:cNvPr>
          <p:cNvSpPr>
            <a:spLocks noGrp="1"/>
          </p:cNvSpPr>
          <p:nvPr>
            <p:ph type="title"/>
          </p:nvPr>
        </p:nvSpPr>
        <p:spPr/>
        <p:txBody>
          <a:bodyPr>
            <a:normAutofit fontScale="90000"/>
          </a:bodyPr>
          <a:lstStyle/>
          <a:p>
            <a:r>
              <a:rPr lang="en-US" dirty="0"/>
              <a:t>VOOH Attributes &amp; Competitive Advantages</a:t>
            </a:r>
            <a:br>
              <a:rPr lang="en-US" dirty="0"/>
            </a:br>
            <a:endParaRPr lang="en-US" dirty="0"/>
          </a:p>
        </p:txBody>
      </p:sp>
      <p:sp>
        <p:nvSpPr>
          <p:cNvPr id="4" name="Slide Number Placeholder 3">
            <a:extLst>
              <a:ext uri="{FF2B5EF4-FFF2-40B4-BE49-F238E27FC236}">
                <a16:creationId xmlns:a16="http://schemas.microsoft.com/office/drawing/2014/main" id="{FC7D02E7-741D-A91E-9033-B50CE3A6A4A0}"/>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pic>
        <p:nvPicPr>
          <p:cNvPr id="5" name="Picture 4">
            <a:extLst>
              <a:ext uri="{FF2B5EF4-FFF2-40B4-BE49-F238E27FC236}">
                <a16:creationId xmlns:a16="http://schemas.microsoft.com/office/drawing/2014/main" id="{49132596-A2F1-1654-869C-134CA633BB47}"/>
              </a:ext>
            </a:extLst>
          </p:cNvPr>
          <p:cNvPicPr>
            <a:picLocks noChangeAspect="1"/>
          </p:cNvPicPr>
          <p:nvPr/>
        </p:nvPicPr>
        <p:blipFill>
          <a:blip r:embed="rId3"/>
          <a:stretch>
            <a:fillRect/>
          </a:stretch>
        </p:blipFill>
        <p:spPr>
          <a:xfrm>
            <a:off x="726567" y="1861090"/>
            <a:ext cx="10738865" cy="3822289"/>
          </a:xfrm>
          <a:prstGeom prst="rect">
            <a:avLst/>
          </a:prstGeom>
        </p:spPr>
      </p:pic>
      <p:sp>
        <p:nvSpPr>
          <p:cNvPr id="6" name="TextBox 16">
            <a:extLst>
              <a:ext uri="{FF2B5EF4-FFF2-40B4-BE49-F238E27FC236}">
                <a16:creationId xmlns:a16="http://schemas.microsoft.com/office/drawing/2014/main" id="{D272C99C-0692-077D-517D-A0096D536A32}"/>
              </a:ext>
            </a:extLst>
          </p:cNvPr>
          <p:cNvSpPr txBox="1"/>
          <p:nvPr/>
        </p:nvSpPr>
        <p:spPr>
          <a:xfrm>
            <a:off x="9048900" y="6103414"/>
            <a:ext cx="3238523"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A7A7A7"/>
                </a:solidFill>
                <a:latin typeface="Franklin Gothic Book"/>
                <a:ea typeface="Franklin Gothic Book"/>
                <a:cs typeface="Franklin Gothic Book"/>
                <a:sym typeface="Franklin Gothic 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rgbClr val="A7A7A7"/>
                </a:solidFill>
                <a:effectLst/>
                <a:uLnTx/>
                <a:uFillTx/>
                <a:latin typeface="Franklin Gothic Book"/>
                <a:sym typeface="Franklin Gothic Book"/>
              </a:rPr>
              <a:t>Source: Nielsen, Solomon Partners, Marketing Sherpa</a:t>
            </a:r>
          </a:p>
        </p:txBody>
      </p:sp>
    </p:spTree>
    <p:extLst>
      <p:ext uri="{BB962C8B-B14F-4D97-AF65-F5344CB8AC3E}">
        <p14:creationId xmlns:p14="http://schemas.microsoft.com/office/powerpoint/2010/main" val="17709030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4019-EDEB-EE73-8FE8-67625B40893A}"/>
              </a:ext>
            </a:extLst>
          </p:cNvPr>
          <p:cNvSpPr>
            <a:spLocks noGrp="1"/>
          </p:cNvSpPr>
          <p:nvPr>
            <p:ph type="title"/>
          </p:nvPr>
        </p:nvSpPr>
        <p:spPr/>
        <p:txBody>
          <a:bodyPr/>
          <a:lstStyle/>
          <a:p>
            <a:r>
              <a:rPr lang="en-US" dirty="0"/>
              <a:t>OOH Ad Spend: Product Category Trends 2014 - 2023</a:t>
            </a:r>
          </a:p>
        </p:txBody>
      </p:sp>
      <p:sp>
        <p:nvSpPr>
          <p:cNvPr id="4" name="Slide Number Placeholder 3">
            <a:extLst>
              <a:ext uri="{FF2B5EF4-FFF2-40B4-BE49-F238E27FC236}">
                <a16:creationId xmlns:a16="http://schemas.microsoft.com/office/drawing/2014/main" id="{B2F8F75D-49ED-34D4-8051-E5D89E0320E8}"/>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pic>
        <p:nvPicPr>
          <p:cNvPr id="5" name="Picture 4">
            <a:extLst>
              <a:ext uri="{FF2B5EF4-FFF2-40B4-BE49-F238E27FC236}">
                <a16:creationId xmlns:a16="http://schemas.microsoft.com/office/drawing/2014/main" id="{34CB901B-CEC1-5F23-8746-E295F70E2212}"/>
              </a:ext>
            </a:extLst>
          </p:cNvPr>
          <p:cNvPicPr>
            <a:picLocks noChangeAspect="1"/>
          </p:cNvPicPr>
          <p:nvPr/>
        </p:nvPicPr>
        <p:blipFill>
          <a:blip r:embed="rId3"/>
          <a:stretch>
            <a:fillRect/>
          </a:stretch>
        </p:blipFill>
        <p:spPr>
          <a:xfrm>
            <a:off x="474836" y="2035268"/>
            <a:ext cx="11216640" cy="4096180"/>
          </a:xfrm>
          <a:prstGeom prst="rect">
            <a:avLst/>
          </a:prstGeom>
        </p:spPr>
      </p:pic>
      <p:sp>
        <p:nvSpPr>
          <p:cNvPr id="7" name="Text Box 3">
            <a:extLst>
              <a:ext uri="{FF2B5EF4-FFF2-40B4-BE49-F238E27FC236}">
                <a16:creationId xmlns:a16="http://schemas.microsoft.com/office/drawing/2014/main" id="{89C02D02-E907-336C-9F4A-9145B753C475}"/>
              </a:ext>
            </a:extLst>
          </p:cNvPr>
          <p:cNvSpPr txBox="1">
            <a:spLocks noChangeArrowheads="1"/>
          </p:cNvSpPr>
          <p:nvPr/>
        </p:nvSpPr>
        <p:spPr bwMode="auto">
          <a:xfrm>
            <a:off x="817636" y="6131455"/>
            <a:ext cx="6092813" cy="2154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1" u="none" strike="noStrike" kern="1200" cap="none" spc="0" normalizeH="0" baseline="0" noProof="0" dirty="0">
                <a:ln>
                  <a:noFill/>
                </a:ln>
                <a:solidFill>
                  <a:srgbClr val="60625E"/>
                </a:solidFill>
                <a:effectLst/>
                <a:uLnTx/>
                <a:uFillTx/>
                <a:latin typeface="Franklin Gothic Book" panose="020B0503020102020204" pitchFamily="34" charset="0"/>
                <a:ea typeface="+mn-ea"/>
                <a:cs typeface="Franklin Gothic Medium"/>
              </a:rPr>
              <a:t>NOTE: OAAA estimates Vivvix under reports OOH spend by approximately 25%, so data in this chart is best used for longitudinal analysis.</a:t>
            </a:r>
          </a:p>
        </p:txBody>
      </p:sp>
      <p:sp>
        <p:nvSpPr>
          <p:cNvPr id="8" name="Content Placeholder 2">
            <a:extLst>
              <a:ext uri="{FF2B5EF4-FFF2-40B4-BE49-F238E27FC236}">
                <a16:creationId xmlns:a16="http://schemas.microsoft.com/office/drawing/2014/main" id="{7A777313-8B35-1463-C3ED-0202F1E14D89}"/>
              </a:ext>
            </a:extLst>
          </p:cNvPr>
          <p:cNvSpPr txBox="1">
            <a:spLocks/>
          </p:cNvSpPr>
          <p:nvPr/>
        </p:nvSpPr>
        <p:spPr>
          <a:xfrm>
            <a:off x="1799010" y="1425431"/>
            <a:ext cx="8500845" cy="400110"/>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1800" b="0" i="0" u="none" strike="noStrike" kern="1200" cap="none" spc="0" normalizeH="0" baseline="0" noProof="0" dirty="0">
                <a:ln>
                  <a:noFill/>
                </a:ln>
                <a:solidFill>
                  <a:srgbClr val="60625E"/>
                </a:solidFill>
                <a:effectLst/>
                <a:uLnTx/>
                <a:uFillTx/>
                <a:latin typeface="Franklin Gothic Book"/>
                <a:ea typeface="+mn-ea"/>
              </a:rPr>
              <a:t>Hospitals/Clinics/Medical Centers replaced by Legal Services as Top Category in 2023</a:t>
            </a:r>
          </a:p>
        </p:txBody>
      </p:sp>
      <p:sp>
        <p:nvSpPr>
          <p:cNvPr id="9" name="Text Box 3">
            <a:extLst>
              <a:ext uri="{FF2B5EF4-FFF2-40B4-BE49-F238E27FC236}">
                <a16:creationId xmlns:a16="http://schemas.microsoft.com/office/drawing/2014/main" id="{2E356877-E5B1-AD40-82E4-609BAA1E8839}"/>
              </a:ext>
            </a:extLst>
          </p:cNvPr>
          <p:cNvSpPr txBox="1">
            <a:spLocks noChangeArrowheads="1"/>
          </p:cNvSpPr>
          <p:nvPr/>
        </p:nvSpPr>
        <p:spPr bwMode="auto">
          <a:xfrm>
            <a:off x="10412083" y="6131455"/>
            <a:ext cx="2173857" cy="2154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60625E"/>
                </a:solidFill>
                <a:effectLst/>
                <a:uLnTx/>
                <a:uFillTx/>
                <a:latin typeface="Franklin Gothic Book"/>
                <a:ea typeface="+mn-ea"/>
                <a:cs typeface="Franklin Gothic Medium"/>
              </a:rPr>
              <a:t>Source: Vivvix (a </a:t>
            </a:r>
            <a:r>
              <a:rPr kumimoji="0" lang="en-US" sz="800" b="0" i="0" u="none" strike="noStrike" kern="1200" cap="none" spc="0" normalizeH="0" baseline="0" noProof="0" dirty="0" err="1">
                <a:ln>
                  <a:noFill/>
                </a:ln>
                <a:solidFill>
                  <a:srgbClr val="60625E"/>
                </a:solidFill>
                <a:effectLst/>
                <a:uLnTx/>
                <a:uFillTx/>
                <a:latin typeface="Franklin Gothic Book"/>
                <a:ea typeface="+mn-ea"/>
                <a:cs typeface="Franklin Gothic Medium"/>
              </a:rPr>
              <a:t>MediaRadar</a:t>
            </a:r>
            <a:r>
              <a:rPr kumimoji="0" lang="en-US" sz="800" b="0" i="0" u="none" strike="noStrike" kern="1200" cap="none" spc="0" normalizeH="0" baseline="0" noProof="0" dirty="0">
                <a:ln>
                  <a:noFill/>
                </a:ln>
                <a:solidFill>
                  <a:srgbClr val="60625E"/>
                </a:solidFill>
                <a:effectLst/>
                <a:uLnTx/>
                <a:uFillTx/>
                <a:latin typeface="Franklin Gothic Book"/>
                <a:ea typeface="+mn-ea"/>
                <a:cs typeface="Franklin Gothic Medium"/>
              </a:rPr>
              <a:t> Co.)</a:t>
            </a:r>
          </a:p>
        </p:txBody>
      </p:sp>
    </p:spTree>
    <p:extLst>
      <p:ext uri="{BB962C8B-B14F-4D97-AF65-F5344CB8AC3E}">
        <p14:creationId xmlns:p14="http://schemas.microsoft.com/office/powerpoint/2010/main" val="307627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9762-D3FE-443F-ACA2-7D90739570C3}"/>
              </a:ext>
            </a:extLst>
          </p:cNvPr>
          <p:cNvSpPr>
            <a:spLocks noGrp="1"/>
          </p:cNvSpPr>
          <p:nvPr>
            <p:ph type="title"/>
          </p:nvPr>
        </p:nvSpPr>
        <p:spPr/>
        <p:txBody>
          <a:bodyPr/>
          <a:lstStyle/>
          <a:p>
            <a:r>
              <a:rPr lang="en-US" dirty="0"/>
              <a:t>Top Ten OOH Advertisers and Parent Companies</a:t>
            </a:r>
          </a:p>
        </p:txBody>
      </p:sp>
      <p:sp>
        <p:nvSpPr>
          <p:cNvPr id="3" name="Content Placeholder 2">
            <a:extLst>
              <a:ext uri="{FF2B5EF4-FFF2-40B4-BE49-F238E27FC236}">
                <a16:creationId xmlns:a16="http://schemas.microsoft.com/office/drawing/2014/main" id="{50970F23-736E-4877-9897-B4366AB364F1}"/>
              </a:ext>
            </a:extLst>
          </p:cNvPr>
          <p:cNvSpPr>
            <a:spLocks noGrp="1"/>
          </p:cNvSpPr>
          <p:nvPr>
            <p:ph sz="quarter" idx="13"/>
          </p:nvPr>
        </p:nvSpPr>
        <p:spPr>
          <a:xfrm>
            <a:off x="807845" y="1478711"/>
            <a:ext cx="3317317" cy="4572000"/>
          </a:xfrm>
        </p:spPr>
        <p:txBody>
          <a:bodyPr/>
          <a:lstStyle/>
          <a:p>
            <a:pPr marL="0" indent="0">
              <a:buNone/>
            </a:pPr>
            <a:r>
              <a:rPr lang="en-US" sz="1600" u="sng" dirty="0"/>
              <a:t>Advertisers</a:t>
            </a:r>
          </a:p>
          <a:p>
            <a:r>
              <a:rPr lang="en-US" sz="1600" dirty="0"/>
              <a:t>Apple</a:t>
            </a:r>
          </a:p>
          <a:p>
            <a:r>
              <a:rPr lang="en-US" sz="1600" dirty="0"/>
              <a:t>McDonald’s</a:t>
            </a:r>
          </a:p>
          <a:p>
            <a:r>
              <a:rPr lang="en-US" sz="1600" dirty="0"/>
              <a:t>Disney</a:t>
            </a:r>
          </a:p>
          <a:p>
            <a:r>
              <a:rPr lang="en-US" sz="1600" dirty="0"/>
              <a:t>Coca-Cola</a:t>
            </a:r>
          </a:p>
          <a:p>
            <a:r>
              <a:rPr lang="en-US" sz="1600" dirty="0"/>
              <a:t>Amazon</a:t>
            </a:r>
          </a:p>
          <a:p>
            <a:r>
              <a:rPr lang="en-US" sz="1600" dirty="0"/>
              <a:t>Uber</a:t>
            </a:r>
          </a:p>
          <a:p>
            <a:r>
              <a:rPr lang="en-US" sz="1600" dirty="0"/>
              <a:t>T-Mobile</a:t>
            </a:r>
          </a:p>
          <a:p>
            <a:r>
              <a:rPr lang="en-US" sz="1600" dirty="0"/>
              <a:t>American Express</a:t>
            </a:r>
          </a:p>
          <a:p>
            <a:r>
              <a:rPr lang="en-US" sz="1600" dirty="0"/>
              <a:t>Coors</a:t>
            </a:r>
          </a:p>
          <a:p>
            <a:r>
              <a:rPr lang="en-US" sz="1600" dirty="0"/>
              <a:t>Dunkin’</a:t>
            </a:r>
          </a:p>
        </p:txBody>
      </p:sp>
      <p:sp>
        <p:nvSpPr>
          <p:cNvPr id="4" name="Slide Number Placeholder 3">
            <a:extLst>
              <a:ext uri="{FF2B5EF4-FFF2-40B4-BE49-F238E27FC236}">
                <a16:creationId xmlns:a16="http://schemas.microsoft.com/office/drawing/2014/main" id="{D3ECCCE3-8B8F-46E5-8935-9BCF903C9A09}"/>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9" name="Content Placeholder 2">
            <a:extLst>
              <a:ext uri="{FF2B5EF4-FFF2-40B4-BE49-F238E27FC236}">
                <a16:creationId xmlns:a16="http://schemas.microsoft.com/office/drawing/2014/main" id="{D998DD9D-3399-430F-A1BD-6BDB7AFB227C}"/>
              </a:ext>
            </a:extLst>
          </p:cNvPr>
          <p:cNvSpPr txBox="1">
            <a:spLocks/>
          </p:cNvSpPr>
          <p:nvPr/>
        </p:nvSpPr>
        <p:spPr>
          <a:xfrm>
            <a:off x="8255537" y="1478711"/>
            <a:ext cx="3317317" cy="4572000"/>
          </a:xfrm>
          <a:prstGeom prst="rect">
            <a:avLst/>
          </a:prstGeom>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1600" b="0" i="0" u="sng" strike="noStrike" kern="1200" cap="none" spc="0" normalizeH="0" baseline="0" noProof="0" dirty="0">
                <a:ln>
                  <a:noFill/>
                </a:ln>
                <a:solidFill>
                  <a:srgbClr val="60625E"/>
                </a:solidFill>
                <a:effectLst/>
                <a:uLnTx/>
                <a:uFillTx/>
                <a:latin typeface="Franklin Gothic Book"/>
                <a:ea typeface="+mn-ea"/>
              </a:rPr>
              <a:t>Parent Companies</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Walt Disney Company</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Comcast Corp. </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Apple Inc. </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McDonald’s Corp.</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Molson Coors Brewing Co.</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Paramount Global</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LVMH Moet Hennessy Louis Vuitton SA</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Coca-Cola Co. </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Amazon.com Inc.</a:t>
            </a:r>
          </a:p>
          <a:p>
            <a:pPr marL="182880" marR="0" lvl="0" indent="-182880" algn="l" defTabSz="457200" rtl="0" eaLnBrk="1" fontAlgn="auto" latinLnBrk="0" hangingPunct="1">
              <a:lnSpc>
                <a:spcPct val="100000"/>
              </a:lnSpc>
              <a:spcBef>
                <a:spcPts val="10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Warner Bros Discovery Inc.  </a:t>
            </a:r>
          </a:p>
          <a:p>
            <a:pPr marL="0" marR="0" lvl="0" indent="0" algn="l" defTabSz="457200" rtl="0" eaLnBrk="1" fontAlgn="auto" latinLnBrk="0" hangingPunct="1">
              <a:lnSpc>
                <a:spcPct val="100000"/>
              </a:lnSpc>
              <a:spcBef>
                <a:spcPts val="1000"/>
              </a:spcBef>
              <a:spcAft>
                <a:spcPts val="0"/>
              </a:spcAft>
              <a:buClr>
                <a:srgbClr val="E1261C"/>
              </a:buClr>
              <a:buSzTx/>
              <a:buFont typeface="Arial"/>
              <a:buNone/>
              <a:tabLst/>
              <a:defRPr/>
            </a:pPr>
            <a:endParaRPr kumimoji="0" lang="en-US" sz="1600" b="0" i="0" u="none" strike="noStrike" kern="1200" cap="none" spc="0" normalizeH="0" baseline="0" noProof="0" dirty="0">
              <a:ln>
                <a:noFill/>
              </a:ln>
              <a:solidFill>
                <a:srgbClr val="60625E"/>
              </a:solidFill>
              <a:effectLst/>
              <a:uLnTx/>
              <a:uFillTx/>
              <a:latin typeface="Franklin Gothic Book"/>
              <a:ea typeface="+mn-ea"/>
            </a:endParaRPr>
          </a:p>
        </p:txBody>
      </p:sp>
      <p:sp>
        <p:nvSpPr>
          <p:cNvPr id="6" name="TextBox 5">
            <a:extLst>
              <a:ext uri="{FF2B5EF4-FFF2-40B4-BE49-F238E27FC236}">
                <a16:creationId xmlns:a16="http://schemas.microsoft.com/office/drawing/2014/main" id="{5BF91C16-AEC0-DD2E-4B5A-00B275C8E3AD}"/>
              </a:ext>
            </a:extLst>
          </p:cNvPr>
          <p:cNvSpPr txBox="1"/>
          <p:nvPr/>
        </p:nvSpPr>
        <p:spPr>
          <a:xfrm>
            <a:off x="3308211" y="5602767"/>
            <a:ext cx="36636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60625E"/>
                </a:solidFill>
                <a:effectLst/>
                <a:uLnTx/>
                <a:uFillTx/>
                <a:latin typeface="Franklin Gothic Book"/>
                <a:ea typeface="+mn-ea"/>
                <a:cs typeface="+mn-cs"/>
              </a:rPr>
              <a:t>Access the full 2023 </a:t>
            </a:r>
            <a:r>
              <a:rPr kumimoji="0" lang="en-US" sz="1400" b="0" i="1" u="none" strike="noStrike" kern="1200" cap="none" spc="0" normalizeH="0" baseline="0" noProof="0" dirty="0" err="1">
                <a:ln>
                  <a:noFill/>
                </a:ln>
                <a:solidFill>
                  <a:srgbClr val="60625E"/>
                </a:solidFill>
                <a:effectLst/>
                <a:uLnTx/>
                <a:uFillTx/>
                <a:latin typeface="Franklin Gothic Book"/>
                <a:ea typeface="+mn-ea"/>
                <a:cs typeface="+mn-cs"/>
              </a:rPr>
              <a:t>MegaBrands</a:t>
            </a:r>
            <a:r>
              <a:rPr kumimoji="0" lang="en-US" sz="1400" b="0" i="1" u="none" strike="noStrike" kern="1200" cap="none" spc="0" normalizeH="0" baseline="0" noProof="0" dirty="0">
                <a:ln>
                  <a:noFill/>
                </a:ln>
                <a:solidFill>
                  <a:srgbClr val="60625E"/>
                </a:solidFill>
                <a:effectLst/>
                <a:uLnTx/>
                <a:uFillTx/>
                <a:latin typeface="Franklin Gothic Book"/>
                <a:ea typeface="+mn-ea"/>
                <a:cs typeface="+mn-cs"/>
              </a:rPr>
              <a:t> report </a:t>
            </a:r>
            <a:r>
              <a:rPr kumimoji="0" lang="en-US" sz="1400" b="0" i="1" u="none" strike="noStrike" kern="1200" cap="none" spc="0" normalizeH="0" baseline="0" noProof="0" dirty="0">
                <a:ln>
                  <a:noFill/>
                </a:ln>
                <a:solidFill>
                  <a:srgbClr val="60625E"/>
                </a:solidFill>
                <a:effectLst/>
                <a:uLnTx/>
                <a:uFillTx/>
                <a:latin typeface="Franklin Gothic Book"/>
                <a:ea typeface="+mn-ea"/>
                <a:cs typeface="+mn-cs"/>
                <a:hlinkClick r:id="rId3">
                  <a:extLst>
                    <a:ext uri="{A12FA001-AC4F-418D-AE19-62706E023703}">
                      <ahyp:hlinkClr xmlns:ahyp="http://schemas.microsoft.com/office/drawing/2018/hyperlinkcolor" val="tx"/>
                    </a:ext>
                  </a:extLst>
                </a:hlinkClick>
              </a:rPr>
              <a:t>here</a:t>
            </a:r>
            <a:endParaRPr kumimoji="0" lang="en-US" sz="1400" b="0" i="1" u="none" strike="noStrike" kern="1200" cap="none" spc="0" normalizeH="0" baseline="0" noProof="0" dirty="0">
              <a:ln>
                <a:noFill/>
              </a:ln>
              <a:solidFill>
                <a:srgbClr val="60625E"/>
              </a:solidFill>
              <a:effectLst/>
              <a:uLnTx/>
              <a:uFillTx/>
              <a:latin typeface="Franklin Gothic Book"/>
              <a:ea typeface="+mn-ea"/>
              <a:cs typeface="+mn-cs"/>
            </a:endParaRPr>
          </a:p>
        </p:txBody>
      </p:sp>
      <p:pic>
        <p:nvPicPr>
          <p:cNvPr id="7" name="Picture 6">
            <a:extLst>
              <a:ext uri="{FF2B5EF4-FFF2-40B4-BE49-F238E27FC236}">
                <a16:creationId xmlns:a16="http://schemas.microsoft.com/office/drawing/2014/main" id="{3C75D508-0EEF-2EC7-C20A-F0BD64992909}"/>
              </a:ext>
            </a:extLst>
          </p:cNvPr>
          <p:cNvPicPr>
            <a:picLocks noChangeAspect="1"/>
          </p:cNvPicPr>
          <p:nvPr/>
        </p:nvPicPr>
        <p:blipFill>
          <a:blip r:embed="rId4"/>
          <a:stretch>
            <a:fillRect/>
          </a:stretch>
        </p:blipFill>
        <p:spPr>
          <a:xfrm>
            <a:off x="3478626" y="1951637"/>
            <a:ext cx="3821977" cy="3178204"/>
          </a:xfrm>
          <a:prstGeom prst="rect">
            <a:avLst/>
          </a:prstGeom>
        </p:spPr>
      </p:pic>
      <p:sp>
        <p:nvSpPr>
          <p:cNvPr id="8" name="Text Box 3">
            <a:extLst>
              <a:ext uri="{FF2B5EF4-FFF2-40B4-BE49-F238E27FC236}">
                <a16:creationId xmlns:a16="http://schemas.microsoft.com/office/drawing/2014/main" id="{C17ECAFC-6325-6B98-C989-5F51A6C206E1}"/>
              </a:ext>
            </a:extLst>
          </p:cNvPr>
          <p:cNvSpPr txBox="1">
            <a:spLocks noChangeArrowheads="1"/>
          </p:cNvSpPr>
          <p:nvPr/>
        </p:nvSpPr>
        <p:spPr bwMode="auto">
          <a:xfrm>
            <a:off x="10334445" y="6133723"/>
            <a:ext cx="2173857" cy="2154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60625E"/>
                </a:solidFill>
                <a:effectLst/>
                <a:uLnTx/>
                <a:uFillTx/>
                <a:latin typeface="Franklin Gothic Book"/>
                <a:ea typeface="+mn-ea"/>
                <a:cs typeface="Franklin Gothic Medium"/>
              </a:rPr>
              <a:t>Source: Vivvix (a </a:t>
            </a:r>
            <a:r>
              <a:rPr kumimoji="0" lang="en-US" sz="800" b="0" i="0" u="none" strike="noStrike" kern="1200" cap="none" spc="0" normalizeH="0" baseline="0" noProof="0" dirty="0" err="1">
                <a:ln>
                  <a:noFill/>
                </a:ln>
                <a:solidFill>
                  <a:srgbClr val="60625E"/>
                </a:solidFill>
                <a:effectLst/>
                <a:uLnTx/>
                <a:uFillTx/>
                <a:latin typeface="Franklin Gothic Book"/>
                <a:ea typeface="+mn-ea"/>
                <a:cs typeface="Franklin Gothic Medium"/>
              </a:rPr>
              <a:t>MediaRadar</a:t>
            </a:r>
            <a:r>
              <a:rPr kumimoji="0" lang="en-US" sz="800" b="0" i="0" u="none" strike="noStrike" kern="1200" cap="none" spc="0" normalizeH="0" baseline="0" noProof="0" dirty="0">
                <a:ln>
                  <a:noFill/>
                </a:ln>
                <a:solidFill>
                  <a:srgbClr val="60625E"/>
                </a:solidFill>
                <a:effectLst/>
                <a:uLnTx/>
                <a:uFillTx/>
                <a:latin typeface="Franklin Gothic Book"/>
                <a:ea typeface="+mn-ea"/>
                <a:cs typeface="Franklin Gothic Medium"/>
              </a:rPr>
              <a:t> Co.)</a:t>
            </a:r>
          </a:p>
        </p:txBody>
      </p:sp>
    </p:spTree>
    <p:extLst>
      <p:ext uri="{BB962C8B-B14F-4D97-AF65-F5344CB8AC3E}">
        <p14:creationId xmlns:p14="http://schemas.microsoft.com/office/powerpoint/2010/main" val="37394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4794-2E2B-F3B5-5CA2-3A19614FB79C}"/>
              </a:ext>
            </a:extLst>
          </p:cNvPr>
          <p:cNvSpPr>
            <a:spLocks noGrp="1"/>
          </p:cNvSpPr>
          <p:nvPr>
            <p:ph type="title"/>
          </p:nvPr>
        </p:nvSpPr>
        <p:spPr/>
        <p:txBody>
          <a:bodyPr/>
          <a:lstStyle/>
          <a:p>
            <a:r>
              <a:rPr lang="en-US" dirty="0"/>
              <a:t>US Total Core Media 2023 Growth + 2024 Forecast</a:t>
            </a:r>
          </a:p>
        </p:txBody>
      </p:sp>
      <p:sp>
        <p:nvSpPr>
          <p:cNvPr id="4" name="Slide Number Placeholder 3">
            <a:extLst>
              <a:ext uri="{FF2B5EF4-FFF2-40B4-BE49-F238E27FC236}">
                <a16:creationId xmlns:a16="http://schemas.microsoft.com/office/drawing/2014/main" id="{9389F975-C57E-B294-DBE1-3A317869E188}"/>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7" name="Content Placeholder 2">
            <a:extLst>
              <a:ext uri="{FF2B5EF4-FFF2-40B4-BE49-F238E27FC236}">
                <a16:creationId xmlns:a16="http://schemas.microsoft.com/office/drawing/2014/main" id="{4995691A-83C6-7749-82BF-DFB95E4A5C20}"/>
              </a:ext>
            </a:extLst>
          </p:cNvPr>
          <p:cNvSpPr txBox="1">
            <a:spLocks/>
          </p:cNvSpPr>
          <p:nvPr/>
        </p:nvSpPr>
        <p:spPr>
          <a:xfrm>
            <a:off x="252247" y="2384317"/>
            <a:ext cx="2953407" cy="2328727"/>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1800" b="1" i="0" u="sng" strike="noStrike" kern="1200" cap="none" spc="0" normalizeH="0" baseline="0" noProof="0" dirty="0">
                <a:ln>
                  <a:noFill/>
                </a:ln>
                <a:solidFill>
                  <a:srgbClr val="60625E"/>
                </a:solidFill>
                <a:effectLst/>
                <a:uLnTx/>
                <a:uFillTx/>
                <a:latin typeface="Franklin Gothic Book"/>
                <a:ea typeface="+mn-ea"/>
              </a:rPr>
              <a:t>2023</a:t>
            </a:r>
          </a:p>
          <a:p>
            <a:pPr marL="365760" marR="0" lvl="1" indent="-179388" algn="ctr"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Total media grew 5.7%</a:t>
            </a:r>
          </a:p>
          <a:p>
            <a:pPr marL="365760" marR="0" lvl="1" indent="-179388" algn="ctr"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OOH grew 2.0%</a:t>
            </a:r>
          </a:p>
          <a:p>
            <a:pPr marL="0" marR="0" lvl="0" indent="0" algn="ctr"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1800" b="1" i="0" u="sng" strike="noStrike" kern="1200" cap="none" spc="0" normalizeH="0" baseline="0" noProof="0" dirty="0">
                <a:ln>
                  <a:noFill/>
                </a:ln>
                <a:solidFill>
                  <a:srgbClr val="60625E"/>
                </a:solidFill>
                <a:effectLst/>
                <a:uLnTx/>
                <a:uFillTx/>
                <a:latin typeface="Franklin Gothic Book"/>
                <a:ea typeface="+mn-ea"/>
              </a:rPr>
              <a:t>2024 MAGNA Forecast</a:t>
            </a:r>
          </a:p>
          <a:p>
            <a:pPr marL="365760" marR="0" lvl="1" indent="-179388" algn="ctr"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Total media growth of 8.9%</a:t>
            </a:r>
          </a:p>
          <a:p>
            <a:pPr marL="365760" marR="0" lvl="1" indent="-179388" algn="ctr" defTabSz="457200" rtl="0" eaLnBrk="1" fontAlgn="auto" latinLnBrk="0" hangingPunct="1">
              <a:lnSpc>
                <a:spcPct val="100000"/>
              </a:lnSpc>
              <a:spcBef>
                <a:spcPts val="600"/>
              </a:spcBef>
              <a:spcAft>
                <a:spcPts val="0"/>
              </a:spcAft>
              <a:buClr>
                <a:srgbClr val="E1261C"/>
              </a:buClr>
              <a:buSzTx/>
              <a:buFont typeface="Arial"/>
              <a:buChar char="•"/>
              <a:tabLst/>
              <a:defRPr/>
            </a:pPr>
            <a:r>
              <a:rPr kumimoji="0" lang="en-US" sz="1600" b="0" i="0" u="none" strike="noStrike" kern="1200" cap="none" spc="0" normalizeH="0" baseline="0" noProof="0" dirty="0">
                <a:ln>
                  <a:noFill/>
                </a:ln>
                <a:solidFill>
                  <a:srgbClr val="60625E"/>
                </a:solidFill>
                <a:effectLst/>
                <a:uLnTx/>
                <a:uFillTx/>
                <a:latin typeface="Franklin Gothic Book"/>
                <a:ea typeface="+mn-ea"/>
              </a:rPr>
              <a:t>OOH growth of 5.3% </a:t>
            </a:r>
          </a:p>
        </p:txBody>
      </p:sp>
      <p:pic>
        <p:nvPicPr>
          <p:cNvPr id="6" name="Picture 5">
            <a:extLst>
              <a:ext uri="{FF2B5EF4-FFF2-40B4-BE49-F238E27FC236}">
                <a16:creationId xmlns:a16="http://schemas.microsoft.com/office/drawing/2014/main" id="{C0A6C04F-BDA9-A250-1267-62696ACE1276}"/>
              </a:ext>
            </a:extLst>
          </p:cNvPr>
          <p:cNvPicPr>
            <a:picLocks noChangeAspect="1"/>
          </p:cNvPicPr>
          <p:nvPr/>
        </p:nvPicPr>
        <p:blipFill>
          <a:blip r:embed="rId3"/>
          <a:stretch>
            <a:fillRect/>
          </a:stretch>
        </p:blipFill>
        <p:spPr>
          <a:xfrm>
            <a:off x="3443989" y="1680938"/>
            <a:ext cx="8748011" cy="4238378"/>
          </a:xfrm>
          <a:prstGeom prst="rect">
            <a:avLst/>
          </a:prstGeom>
        </p:spPr>
      </p:pic>
    </p:spTree>
    <p:extLst>
      <p:ext uri="{BB962C8B-B14F-4D97-AF65-F5344CB8AC3E}">
        <p14:creationId xmlns:p14="http://schemas.microsoft.com/office/powerpoint/2010/main" val="361043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1BBB-D0A5-8F7A-D77C-A016EB1CC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C2D82-4E86-CBD5-DF9F-DCDA835E737C}"/>
              </a:ext>
            </a:extLst>
          </p:cNvPr>
          <p:cNvSpPr>
            <a:spLocks noGrp="1"/>
          </p:cNvSpPr>
          <p:nvPr>
            <p:ph type="title"/>
          </p:nvPr>
        </p:nvSpPr>
        <p:spPr/>
        <p:txBody>
          <a:bodyPr/>
          <a:lstStyle/>
          <a:p>
            <a:r>
              <a:rPr lang="en-US" dirty="0"/>
              <a:t>H1 2024: OOH Spend Grew to Record High $4.72 Billion</a:t>
            </a:r>
          </a:p>
        </p:txBody>
      </p:sp>
      <p:sp>
        <p:nvSpPr>
          <p:cNvPr id="4" name="Slide Number Placeholder 3">
            <a:extLst>
              <a:ext uri="{FF2B5EF4-FFF2-40B4-BE49-F238E27FC236}">
                <a16:creationId xmlns:a16="http://schemas.microsoft.com/office/drawing/2014/main" id="{6E73D382-8406-9D6B-0810-FA9FB59DA6B0}"/>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DACC3-9742-4940-92E6-4CAB853A3218}" type="slidenum">
              <a:rPr kumimoji="0" lang="en-US" sz="900" b="1" i="0" u="none" strike="noStrike" kern="1200" cap="none" spc="0" normalizeH="0" baseline="0" noProof="0" smtClean="0">
                <a:ln>
                  <a:noFill/>
                </a:ln>
                <a:solidFill>
                  <a:srgbClr val="FFFFFF"/>
                </a:solidFill>
                <a:effectLst/>
                <a:uLnTx/>
                <a:uFillTx/>
                <a:latin typeface="Franklin Gothic heavy"/>
                <a:ea typeface="+mn-ea"/>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srgbClr val="FFFFFF"/>
              </a:solidFill>
              <a:effectLst/>
              <a:uLnTx/>
              <a:uFillTx/>
              <a:latin typeface="Franklin Gothic heavy"/>
              <a:ea typeface="+mn-ea"/>
            </a:endParaRPr>
          </a:p>
        </p:txBody>
      </p:sp>
      <p:sp>
        <p:nvSpPr>
          <p:cNvPr id="5" name="Content Placeholder 2">
            <a:extLst>
              <a:ext uri="{FF2B5EF4-FFF2-40B4-BE49-F238E27FC236}">
                <a16:creationId xmlns:a16="http://schemas.microsoft.com/office/drawing/2014/main" id="{72A35657-803D-D3E3-528A-85FA3714C551}"/>
              </a:ext>
            </a:extLst>
          </p:cNvPr>
          <p:cNvSpPr txBox="1">
            <a:spLocks/>
          </p:cNvSpPr>
          <p:nvPr/>
        </p:nvSpPr>
        <p:spPr>
          <a:xfrm>
            <a:off x="6233748" y="1902583"/>
            <a:ext cx="5255236" cy="1904343"/>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2000" b="0" i="0" u="none" strike="noStrike" kern="1200" cap="none" spc="0" normalizeH="0" baseline="0" noProof="0" dirty="0">
                <a:ln>
                  <a:noFill/>
                </a:ln>
                <a:solidFill>
                  <a:srgbClr val="60625E"/>
                </a:solidFill>
                <a:effectLst/>
                <a:uLnTx/>
                <a:uFillTx/>
                <a:latin typeface="Franklin Gothic Book"/>
                <a:ea typeface="+mn-ea"/>
              </a:rPr>
              <a:t>   H1 </a:t>
            </a:r>
            <a:r>
              <a:rPr kumimoji="0" lang="en-US" sz="2000" b="0" i="0" u="sng" strike="noStrike" kern="1200" cap="none" spc="0" normalizeH="0" baseline="0" noProof="0" dirty="0">
                <a:ln>
                  <a:noFill/>
                </a:ln>
                <a:solidFill>
                  <a:srgbClr val="60625E"/>
                </a:solidFill>
                <a:effectLst/>
                <a:uLnTx/>
                <a:uFillTx/>
                <a:latin typeface="Franklin Gothic Book"/>
                <a:ea typeface="+mn-ea"/>
              </a:rPr>
              <a:t>2024 vs. H1 2023 Category Performance</a:t>
            </a:r>
          </a:p>
          <a:p>
            <a:pPr marL="548640" marR="0" lvl="2" indent="-182880" algn="l" defTabSz="457200" rtl="0" eaLnBrk="1" fontAlgn="auto" latinLnBrk="0" hangingPunct="1">
              <a:lnSpc>
                <a:spcPct val="100000"/>
              </a:lnSpc>
              <a:spcBef>
                <a:spcPts val="400"/>
              </a:spcBef>
              <a:spcAft>
                <a:spcPts val="0"/>
              </a:spcAft>
              <a:buClr>
                <a:srgbClr val="E1261C"/>
              </a:buClr>
              <a:buSzTx/>
              <a:buFont typeface="Arial"/>
              <a:buChar char="•"/>
              <a:tabLst/>
              <a:defRPr/>
            </a:pPr>
            <a:r>
              <a:rPr kumimoji="0" lang="en-US" sz="2000" b="0" i="0" u="none" strike="noStrike" kern="1200" cap="none" spc="0" normalizeH="0" baseline="0" noProof="0" dirty="0">
                <a:ln>
                  <a:noFill/>
                </a:ln>
                <a:solidFill>
                  <a:srgbClr val="60625E"/>
                </a:solidFill>
                <a:effectLst/>
                <a:uLnTx/>
                <a:uFillTx/>
                <a:latin typeface="Franklin Gothic Book"/>
                <a:ea typeface="+mn-ea"/>
              </a:rPr>
              <a:t>Billboards +3.4%</a:t>
            </a:r>
          </a:p>
          <a:p>
            <a:pPr marL="548640" marR="0" lvl="2" indent="-182880" algn="l" defTabSz="457200" rtl="0" eaLnBrk="1" fontAlgn="auto" latinLnBrk="0" hangingPunct="1">
              <a:lnSpc>
                <a:spcPct val="100000"/>
              </a:lnSpc>
              <a:spcBef>
                <a:spcPts val="400"/>
              </a:spcBef>
              <a:spcAft>
                <a:spcPts val="0"/>
              </a:spcAft>
              <a:buClr>
                <a:srgbClr val="E1261C"/>
              </a:buClr>
              <a:buSzTx/>
              <a:buFont typeface="Arial"/>
              <a:buChar char="•"/>
              <a:tabLst/>
              <a:defRPr/>
            </a:pPr>
            <a:r>
              <a:rPr kumimoji="0" lang="en-US" sz="2000" b="0" i="0" u="none" strike="noStrike" kern="1200" cap="none" spc="0" normalizeH="0" baseline="0" noProof="0" dirty="0">
                <a:ln>
                  <a:noFill/>
                </a:ln>
                <a:solidFill>
                  <a:srgbClr val="60625E"/>
                </a:solidFill>
                <a:effectLst/>
                <a:uLnTx/>
                <a:uFillTx/>
                <a:latin typeface="Franklin Gothic Book"/>
                <a:ea typeface="+mn-ea"/>
              </a:rPr>
              <a:t>Street Furniture +0.2%</a:t>
            </a:r>
          </a:p>
          <a:p>
            <a:pPr marL="548640" marR="0" lvl="2" indent="-182880" algn="l" defTabSz="457200" rtl="0" eaLnBrk="1" fontAlgn="auto" latinLnBrk="0" hangingPunct="1">
              <a:lnSpc>
                <a:spcPct val="100000"/>
              </a:lnSpc>
              <a:spcBef>
                <a:spcPts val="400"/>
              </a:spcBef>
              <a:spcAft>
                <a:spcPts val="0"/>
              </a:spcAft>
              <a:buClr>
                <a:srgbClr val="E1261C"/>
              </a:buClr>
              <a:buSzTx/>
              <a:buFont typeface="Arial"/>
              <a:buChar char="•"/>
              <a:tabLst/>
              <a:defRPr/>
            </a:pPr>
            <a:r>
              <a:rPr kumimoji="0" lang="en-US" sz="2000" b="0" i="0" u="none" strike="noStrike" kern="1200" cap="none" spc="0" normalizeH="0" baseline="0" noProof="0" dirty="0">
                <a:ln>
                  <a:noFill/>
                </a:ln>
                <a:solidFill>
                  <a:srgbClr val="60625E"/>
                </a:solidFill>
                <a:effectLst/>
                <a:uLnTx/>
                <a:uFillTx/>
                <a:latin typeface="Franklin Gothic Book"/>
                <a:ea typeface="+mn-ea"/>
              </a:rPr>
              <a:t>Transit +15.6%</a:t>
            </a:r>
          </a:p>
          <a:p>
            <a:pPr marL="548640" marR="0" lvl="2" indent="-182880" algn="l" defTabSz="457200" rtl="0" eaLnBrk="1" fontAlgn="auto" latinLnBrk="0" hangingPunct="1">
              <a:lnSpc>
                <a:spcPct val="100000"/>
              </a:lnSpc>
              <a:spcBef>
                <a:spcPts val="400"/>
              </a:spcBef>
              <a:spcAft>
                <a:spcPts val="0"/>
              </a:spcAft>
              <a:buClr>
                <a:srgbClr val="E1261C"/>
              </a:buClr>
              <a:buSzTx/>
              <a:buFont typeface="Arial"/>
              <a:buChar char="•"/>
              <a:tabLst/>
              <a:defRPr/>
            </a:pPr>
            <a:r>
              <a:rPr kumimoji="0" lang="en-US" sz="2000" b="0" i="0" u="none" strike="noStrike" kern="1200" cap="none" spc="0" normalizeH="0" baseline="0" noProof="0" dirty="0">
                <a:ln>
                  <a:noFill/>
                </a:ln>
                <a:solidFill>
                  <a:srgbClr val="60625E"/>
                </a:solidFill>
                <a:effectLst/>
                <a:uLnTx/>
                <a:uFillTx/>
                <a:latin typeface="Franklin Gothic Book"/>
                <a:ea typeface="+mn-ea"/>
              </a:rPr>
              <a:t>Place-Based -0.7%</a:t>
            </a:r>
          </a:p>
        </p:txBody>
      </p:sp>
      <p:sp>
        <p:nvSpPr>
          <p:cNvPr id="7" name="Content Placeholder 2">
            <a:extLst>
              <a:ext uri="{FF2B5EF4-FFF2-40B4-BE49-F238E27FC236}">
                <a16:creationId xmlns:a16="http://schemas.microsoft.com/office/drawing/2014/main" id="{E4EDF114-FAF2-DFED-B1CA-BBBC172B27E8}"/>
              </a:ext>
            </a:extLst>
          </p:cNvPr>
          <p:cNvSpPr txBox="1">
            <a:spLocks/>
          </p:cNvSpPr>
          <p:nvPr/>
        </p:nvSpPr>
        <p:spPr>
          <a:xfrm>
            <a:off x="7964960" y="5569817"/>
            <a:ext cx="2000785" cy="567539"/>
          </a:xfrm>
          <a:prstGeom prst="rect">
            <a:avLst/>
          </a:prstGeom>
          <a:ln w="15875">
            <a:solidFill>
              <a:schemeClr val="tx2"/>
            </a:solidFill>
          </a:ln>
        </p:spPr>
        <p:txBody>
          <a:bodyPr/>
          <a:lstStyle>
            <a:lvl1pPr marL="182880" indent="-182880" algn="l" defTabSz="457200" rtl="0" eaLnBrk="1" latinLnBrk="0" hangingPunct="1">
              <a:spcBef>
                <a:spcPts val="1000"/>
              </a:spcBef>
              <a:buClr>
                <a:schemeClr val="tx2"/>
              </a:buClr>
              <a:buFont typeface="Arial"/>
              <a:buChar char="•"/>
              <a:defRPr sz="2000" kern="1200">
                <a:solidFill>
                  <a:schemeClr val="tx1"/>
                </a:solidFill>
                <a:latin typeface="Franklin Gothic Book"/>
                <a:ea typeface="+mn-ea"/>
                <a:cs typeface="Franklin Gothic Book"/>
              </a:defRPr>
            </a:lvl1pPr>
            <a:lvl2pPr marL="365760" indent="-179388" algn="l" defTabSz="457200" rtl="0" eaLnBrk="1" latinLnBrk="0" hangingPunct="1">
              <a:spcBef>
                <a:spcPts val="600"/>
              </a:spcBef>
              <a:buClr>
                <a:srgbClr val="E1261C"/>
              </a:buClr>
              <a:buFont typeface="Arial"/>
              <a:buChar char="•"/>
              <a:defRPr sz="1800" kern="1200">
                <a:solidFill>
                  <a:schemeClr val="tx1"/>
                </a:solidFill>
                <a:latin typeface="Franklin Gothic Book"/>
                <a:ea typeface="+mn-ea"/>
                <a:cs typeface="Franklin Gothic Book"/>
              </a:defRPr>
            </a:lvl2pPr>
            <a:lvl3pPr marL="548640" indent="-182880" algn="l" defTabSz="457200" rtl="0" eaLnBrk="1" latinLnBrk="0" hangingPunct="1">
              <a:spcBef>
                <a:spcPts val="400"/>
              </a:spcBef>
              <a:buClr>
                <a:srgbClr val="E1261C"/>
              </a:buClr>
              <a:buFont typeface="Arial"/>
              <a:buChar char="•"/>
              <a:defRPr sz="1400" kern="1200">
                <a:solidFill>
                  <a:schemeClr val="tx1"/>
                </a:solidFill>
                <a:latin typeface="Franklin Gothic Book"/>
                <a:ea typeface="+mn-ea"/>
                <a:cs typeface="Franklin Gothic Book"/>
              </a:defRPr>
            </a:lvl3pPr>
            <a:lvl4pPr marL="73152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4pPr>
            <a:lvl5pPr marL="914400" indent="-182880" algn="l" defTabSz="457200" rtl="0" eaLnBrk="1" latinLnBrk="0" hangingPunct="1">
              <a:spcBef>
                <a:spcPts val="300"/>
              </a:spcBef>
              <a:buClr>
                <a:srgbClr val="E1261C"/>
              </a:buClr>
              <a:buFont typeface="Arial"/>
              <a:buChar char="•"/>
              <a:defRPr sz="12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E1261C"/>
              </a:buClr>
              <a:buSzTx/>
              <a:buFont typeface="Arial"/>
              <a:buNone/>
              <a:tabLst/>
              <a:defRPr/>
            </a:pPr>
            <a:r>
              <a:rPr kumimoji="0" lang="en-US" sz="2400" b="0" i="0" u="none" strike="noStrike" kern="1200" cap="none" spc="0" normalizeH="0" baseline="0" noProof="0" dirty="0">
                <a:ln>
                  <a:noFill/>
                </a:ln>
                <a:solidFill>
                  <a:srgbClr val="60625E"/>
                </a:solidFill>
                <a:effectLst/>
                <a:uLnTx/>
                <a:uFillTx/>
                <a:latin typeface="Franklin Gothic Book"/>
                <a:ea typeface="+mn-ea"/>
              </a:rPr>
              <a:t>DOOH Growth </a:t>
            </a:r>
          </a:p>
        </p:txBody>
      </p:sp>
      <p:sp>
        <p:nvSpPr>
          <p:cNvPr id="9" name="Arrow: Up 8">
            <a:extLst>
              <a:ext uri="{FF2B5EF4-FFF2-40B4-BE49-F238E27FC236}">
                <a16:creationId xmlns:a16="http://schemas.microsoft.com/office/drawing/2014/main" id="{B89886A9-6B4C-3CC7-7145-5A9F5904373B}"/>
              </a:ext>
            </a:extLst>
          </p:cNvPr>
          <p:cNvSpPr/>
          <p:nvPr/>
        </p:nvSpPr>
        <p:spPr>
          <a:xfrm>
            <a:off x="7860974" y="3920359"/>
            <a:ext cx="2104771" cy="1649458"/>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Franklin Gothic Book"/>
                <a:ea typeface="+mn-ea"/>
                <a:cs typeface="+mn-cs"/>
              </a:rPr>
              <a:t>+8.7%</a:t>
            </a:r>
          </a:p>
        </p:txBody>
      </p:sp>
      <p:pic>
        <p:nvPicPr>
          <p:cNvPr id="8" name="Picture 7">
            <a:extLst>
              <a:ext uri="{FF2B5EF4-FFF2-40B4-BE49-F238E27FC236}">
                <a16:creationId xmlns:a16="http://schemas.microsoft.com/office/drawing/2014/main" id="{416AC264-7E5F-D532-D0BB-190FF51402F5}"/>
              </a:ext>
            </a:extLst>
          </p:cNvPr>
          <p:cNvPicPr>
            <a:picLocks noChangeAspect="1"/>
          </p:cNvPicPr>
          <p:nvPr/>
        </p:nvPicPr>
        <p:blipFill>
          <a:blip r:embed="rId3"/>
          <a:srcRect l="5494" t="4090" r="1097"/>
          <a:stretch/>
        </p:blipFill>
        <p:spPr>
          <a:xfrm>
            <a:off x="344482" y="1405713"/>
            <a:ext cx="5751518" cy="4447873"/>
          </a:xfrm>
          <a:prstGeom prst="rect">
            <a:avLst/>
          </a:prstGeom>
        </p:spPr>
      </p:pic>
      <p:sp>
        <p:nvSpPr>
          <p:cNvPr id="11" name="TextBox 10">
            <a:extLst>
              <a:ext uri="{FF2B5EF4-FFF2-40B4-BE49-F238E27FC236}">
                <a16:creationId xmlns:a16="http://schemas.microsoft.com/office/drawing/2014/main" id="{03516F41-E889-0476-A439-8E14B5806CF6}"/>
              </a:ext>
            </a:extLst>
          </p:cNvPr>
          <p:cNvSpPr txBox="1"/>
          <p:nvPr/>
        </p:nvSpPr>
        <p:spPr>
          <a:xfrm>
            <a:off x="196527" y="5952690"/>
            <a:ext cx="6096000" cy="369332"/>
          </a:xfrm>
          <a:prstGeom prst="rect">
            <a:avLst/>
          </a:prstGeom>
          <a:noFill/>
        </p:spPr>
        <p:txBody>
          <a:bodyPr wrap="square">
            <a:spAutoFit/>
          </a:bodyPr>
          <a:lstStyle/>
          <a:p>
            <a:r>
              <a:rPr lang="en-US" sz="900" dirty="0">
                <a:latin typeface="+mj-lt"/>
              </a:rPr>
              <a:t>Digital OOH represents 33% of total OOH, format figures in millions.</a:t>
            </a:r>
          </a:p>
          <a:p>
            <a:r>
              <a:rPr lang="en-US" sz="900" dirty="0">
                <a:latin typeface="+mj-lt"/>
              </a:rPr>
              <a:t>Source: OAAA</a:t>
            </a:r>
          </a:p>
        </p:txBody>
      </p:sp>
    </p:spTree>
    <p:extLst>
      <p:ext uri="{BB962C8B-B14F-4D97-AF65-F5344CB8AC3E}">
        <p14:creationId xmlns:p14="http://schemas.microsoft.com/office/powerpoint/2010/main" val="269406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6BBE-1975-2969-051A-54799DA9D039}"/>
              </a:ext>
            </a:extLst>
          </p:cNvPr>
          <p:cNvSpPr>
            <a:spLocks noGrp="1"/>
          </p:cNvSpPr>
          <p:nvPr>
            <p:ph type="title"/>
          </p:nvPr>
        </p:nvSpPr>
        <p:spPr/>
        <p:txBody>
          <a:bodyPr/>
          <a:lstStyle/>
          <a:p>
            <a:r>
              <a:rPr lang="en-US" dirty="0"/>
              <a:t>Consumer Journey &amp; Experience</a:t>
            </a:r>
          </a:p>
        </p:txBody>
      </p:sp>
    </p:spTree>
    <p:extLst>
      <p:ext uri="{BB962C8B-B14F-4D97-AF65-F5344CB8AC3E}">
        <p14:creationId xmlns:p14="http://schemas.microsoft.com/office/powerpoint/2010/main" val="289767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Custom 5">
      <a:dk1>
        <a:srgbClr val="60625E"/>
      </a:dk1>
      <a:lt1>
        <a:srgbClr val="FFFFFF"/>
      </a:lt1>
      <a:dk2>
        <a:srgbClr val="E1261C"/>
      </a:dk2>
      <a:lt2>
        <a:srgbClr val="FFFFFF"/>
      </a:lt2>
      <a:accent1>
        <a:srgbClr val="999DA7"/>
      </a:accent1>
      <a:accent2>
        <a:srgbClr val="00476F"/>
      </a:accent2>
      <a:accent3>
        <a:srgbClr val="0081BA"/>
      </a:accent3>
      <a:accent4>
        <a:srgbClr val="4EADCC"/>
      </a:accent4>
      <a:accent5>
        <a:srgbClr val="FFFFFF"/>
      </a:accent5>
      <a:accent6>
        <a:srgbClr val="FFFFFF"/>
      </a:accent6>
      <a:hlink>
        <a:srgbClr val="FFFFFF"/>
      </a:hlink>
      <a:folHlink>
        <a:srgbClr val="FFFFFF"/>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err="1" smtClean="0">
            <a:solidFill>
              <a:schemeClr val="bg2"/>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a:themeElements>
    <a:clrScheme name="Custom 5">
      <a:dk1>
        <a:srgbClr val="60625E"/>
      </a:dk1>
      <a:lt1>
        <a:srgbClr val="FFFFFF"/>
      </a:lt1>
      <a:dk2>
        <a:srgbClr val="E1261C"/>
      </a:dk2>
      <a:lt2>
        <a:srgbClr val="FFFFFF"/>
      </a:lt2>
      <a:accent1>
        <a:srgbClr val="999DA7"/>
      </a:accent1>
      <a:accent2>
        <a:srgbClr val="00476F"/>
      </a:accent2>
      <a:accent3>
        <a:srgbClr val="0081BA"/>
      </a:accent3>
      <a:accent4>
        <a:srgbClr val="4EADCC"/>
      </a:accent4>
      <a:accent5>
        <a:srgbClr val="FFFFFF"/>
      </a:accent5>
      <a:accent6>
        <a:srgbClr val="FFFFFF"/>
      </a:accent6>
      <a:hlink>
        <a:srgbClr val="FFFFFF"/>
      </a:hlink>
      <a:folHlink>
        <a:srgbClr val="FFFFFF"/>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err="1" smtClean="0">
            <a:solidFill>
              <a:schemeClr val="bg2"/>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Blank">
  <a:themeElements>
    <a:clrScheme name="4_Blank">
      <a:dk1>
        <a:srgbClr val="60625E"/>
      </a:dk1>
      <a:lt1>
        <a:srgbClr val="FFFFFF"/>
      </a:lt1>
      <a:dk2>
        <a:srgbClr val="A7A7A7"/>
      </a:dk2>
      <a:lt2>
        <a:srgbClr val="535353"/>
      </a:lt2>
      <a:accent1>
        <a:srgbClr val="999DA7"/>
      </a:accent1>
      <a:accent2>
        <a:srgbClr val="00476F"/>
      </a:accent2>
      <a:accent3>
        <a:srgbClr val="0081BA"/>
      </a:accent3>
      <a:accent4>
        <a:srgbClr val="4EADCC"/>
      </a:accent4>
      <a:accent5>
        <a:srgbClr val="8F8F8F"/>
      </a:accent5>
      <a:accent6>
        <a:srgbClr val="6E6E6E"/>
      </a:accent6>
      <a:hlink>
        <a:srgbClr val="0000FF"/>
      </a:hlink>
      <a:folHlink>
        <a:srgbClr val="FF00FF"/>
      </a:folHlink>
    </a:clrScheme>
    <a:fontScheme name="4_Blank">
      <a:majorFont>
        <a:latin typeface="Calibri"/>
        <a:ea typeface="Calibri"/>
        <a:cs typeface="Calibri"/>
      </a:majorFont>
      <a:minorFont>
        <a:latin typeface="Helvetica"/>
        <a:ea typeface="Helvetica"/>
        <a:cs typeface="Helvetica"/>
      </a:minorFont>
    </a:fontScheme>
    <a:fmtScheme name="4_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0625E"/>
            </a:solidFill>
            <a:effectLst/>
            <a:uFillTx/>
            <a:latin typeface="Perpetua"/>
            <a:ea typeface="Perpetua"/>
            <a:cs typeface="Perpetua"/>
            <a:sym typeface="Perpet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0625E"/>
            </a:solidFill>
            <a:effectLst/>
            <a:uFillTx/>
            <a:latin typeface="Perpetua"/>
            <a:ea typeface="Perpetua"/>
            <a:cs typeface="Perpetua"/>
            <a:sym typeface="Perpet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Full Page Header">
  <a:themeElements>
    <a:clrScheme name="Custom 13">
      <a:dk1>
        <a:srgbClr val="000000"/>
      </a:dk1>
      <a:lt1>
        <a:srgbClr val="FFFFFF"/>
      </a:lt1>
      <a:dk2>
        <a:srgbClr val="939598"/>
      </a:dk2>
      <a:lt2>
        <a:srgbClr val="44474E"/>
      </a:lt2>
      <a:accent1>
        <a:srgbClr val="00CF9C"/>
      </a:accent1>
      <a:accent2>
        <a:srgbClr val="FF8769"/>
      </a:accent2>
      <a:accent3>
        <a:srgbClr val="E3DECE"/>
      </a:accent3>
      <a:accent4>
        <a:srgbClr val="019EDB"/>
      </a:accent4>
      <a:accent5>
        <a:srgbClr val="E0CC38"/>
      </a:accent5>
      <a:accent6>
        <a:srgbClr val="A31034"/>
      </a:accent6>
      <a:hlink>
        <a:srgbClr val="30CF9C"/>
      </a:hlink>
      <a:folHlink>
        <a:srgbClr val="FB83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0B955D17822488E3D6493B9383791" ma:contentTypeVersion="18" ma:contentTypeDescription="Create a new document." ma:contentTypeScope="" ma:versionID="f222bbc7edfdca3c6d5aa97fcb1100a6">
  <xsd:schema xmlns:xsd="http://www.w3.org/2001/XMLSchema" xmlns:xs="http://www.w3.org/2001/XMLSchema" xmlns:p="http://schemas.microsoft.com/office/2006/metadata/properties" xmlns:ns2="08496985-b4e7-44f6-a0fb-cf9483876b39" xmlns:ns3="e29b85ed-18c3-4aa1-9352-a89c372114b7" targetNamespace="http://schemas.microsoft.com/office/2006/metadata/properties" ma:root="true" ma:fieldsID="15a6ee89bfd6b3b534536ab6839d0dcd" ns2:_="" ns3:_="">
    <xsd:import namespace="08496985-b4e7-44f6-a0fb-cf9483876b39"/>
    <xsd:import namespace="e29b85ed-18c3-4aa1-9352-a89c372114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96985-b4e7-44f6-a0fb-cf9483876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65c139-1191-4e94-91d1-d1b6c7293a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9b85ed-18c3-4aa1-9352-a89c372114b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a577695-007a-488e-ae47-e5fcc9bb8086}" ma:internalName="TaxCatchAll" ma:showField="CatchAllData" ma:web="e29b85ed-18c3-4aa1-9352-a89c372114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9b85ed-18c3-4aa1-9352-a89c372114b7" xsi:nil="true"/>
    <lcf76f155ced4ddcb4097134ff3c332f xmlns="08496985-b4e7-44f6-a0fb-cf9483876b3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CBA520-132A-4D67-91FC-8B16E8D01E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96985-b4e7-44f6-a0fb-cf9483876b39"/>
    <ds:schemaRef ds:uri="e29b85ed-18c3-4aa1-9352-a89c37211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C7B3AA-3FCF-4A62-9324-34E1322A89B9}">
  <ds:schemaRefs>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e29b85ed-18c3-4aa1-9352-a89c372114b7"/>
    <ds:schemaRef ds:uri="08496985-b4e7-44f6-a0fb-cf9483876b3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BA738AE-30ED-41EE-86BF-E30DEFB6D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28658</TotalTime>
  <Words>3361</Words>
  <Application>Microsoft Office PowerPoint</Application>
  <PresentationFormat>Widescreen</PresentationFormat>
  <Paragraphs>395</Paragraphs>
  <Slides>46</Slides>
  <Notes>40</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46</vt:i4>
      </vt:variant>
    </vt:vector>
  </HeadingPairs>
  <TitlesOfParts>
    <vt:vector size="61" baseType="lpstr">
      <vt:lpstr>Aptos</vt:lpstr>
      <vt:lpstr>Arial</vt:lpstr>
      <vt:lpstr>Calibri</vt:lpstr>
      <vt:lpstr>Franklin Gothic Book</vt:lpstr>
      <vt:lpstr>Franklin Gothic heavy</vt:lpstr>
      <vt:lpstr>Franklin Gothic Medium</vt:lpstr>
      <vt:lpstr>Helvetica</vt:lpstr>
      <vt:lpstr>Helvetica Light</vt:lpstr>
      <vt:lpstr>Libre Franklin</vt:lpstr>
      <vt:lpstr>Perpetua</vt:lpstr>
      <vt:lpstr>Blank</vt:lpstr>
      <vt:lpstr>1_Blank</vt:lpstr>
      <vt:lpstr>5_Blank</vt:lpstr>
      <vt:lpstr>1_Full Page Header</vt:lpstr>
      <vt:lpstr>think-cell Slide</vt:lpstr>
      <vt:lpstr>Maximizing OOH in Today's Marketplace  Key 2024 Trends &amp; Consumer Insights</vt:lpstr>
      <vt:lpstr>OOH Industry Growth</vt:lpstr>
      <vt:lpstr>OOH Ad Spend Grew 2.1% to $8.73 Billion</vt:lpstr>
      <vt:lpstr>OOH Ad Spend: Top 25 Product Categories</vt:lpstr>
      <vt:lpstr>OOH Ad Spend: Product Category Trends 2014 - 2023</vt:lpstr>
      <vt:lpstr>Top Ten OOH Advertisers and Parent Companies</vt:lpstr>
      <vt:lpstr>US Total Core Media 2023 Growth + 2024 Forecast</vt:lpstr>
      <vt:lpstr>H1 2024: OOH Spend Grew to Record High $4.72 Billion</vt:lpstr>
      <vt:lpstr>Consumer Journey &amp; Experience</vt:lpstr>
      <vt:lpstr>YTD 2024 Auto Travel Exceeds 2019 + Almost 80% Commute</vt:lpstr>
      <vt:lpstr>Transit and Airport Volume Continue to Grow </vt:lpstr>
      <vt:lpstr>Consumer Mobility + OOH Reach Drives Ad Notice</vt:lpstr>
      <vt:lpstr>OOH Complements Consumer Experiences, Engages When Most Likely to Act</vt:lpstr>
      <vt:lpstr>Consumers Are Highly Engaged With OOH </vt:lpstr>
      <vt:lpstr>OOH Ads Most Likely to Engage Consumers: Colorful, Clever and Clear</vt:lpstr>
      <vt:lpstr>Social Media Users Notice OOH Ads Posted on Platforms</vt:lpstr>
      <vt:lpstr>OOH Generates Highest Ad Recall of All Core Media</vt:lpstr>
      <vt:lpstr>OOH’s Valuable Audience</vt:lpstr>
      <vt:lpstr>OOH Resonates with Multicultural Consumers</vt:lpstr>
      <vt:lpstr>OOH Effectiveness</vt:lpstr>
      <vt:lpstr>Almost Four in Five Act Following Recent OOH Ad Exposure</vt:lpstr>
      <vt:lpstr>OOH Engages Consumers On Journeys to Retail Stores</vt:lpstr>
      <vt:lpstr>OOH Influences Consumer Purchase Decisions </vt:lpstr>
      <vt:lpstr>OOH Primes Mobile Activation</vt:lpstr>
      <vt:lpstr>OOH Most Efficient at Driving Online Activation</vt:lpstr>
      <vt:lpstr>OOH Ads Amplify All Media Plans – Delivers Huge Boost to Search ROI </vt:lpstr>
      <vt:lpstr>OOH Engages Gen Z + Millennials – Reaches Them Again on Social Media </vt:lpstr>
      <vt:lpstr>OOH Key Product Category Ads Most Relevant to Consumers</vt:lpstr>
      <vt:lpstr>OOH Reaches QSR Consumers      Drives Sales </vt:lpstr>
      <vt:lpstr>OOH Impact with Key Product Categories </vt:lpstr>
      <vt:lpstr>OOH: Improve Brand Sales ROI With Reallocation of Existing Budgets</vt:lpstr>
      <vt:lpstr>OOH Performance Measurement: Brand Metric Scores ROI </vt:lpstr>
      <vt:lpstr>Local Advertising Master Marketers More Inclined to Buy OOH </vt:lpstr>
      <vt:lpstr>Digital Transformation</vt:lpstr>
      <vt:lpstr>Digital: Key Growth Driver for OOH  </vt:lpstr>
      <vt:lpstr>Consumer Concerns with Competitive Digital Media</vt:lpstr>
      <vt:lpstr>Digital OOH: Most Favorably Viewed Advertising Format</vt:lpstr>
      <vt:lpstr>Digital OOH: Ad Format Most Likely to Drive Consumer Action</vt:lpstr>
      <vt:lpstr>Digital OOH Generates Consumer Engagement</vt:lpstr>
      <vt:lpstr>Consumer Actions Most Likely Driven by DOOH Billboard Ads</vt:lpstr>
      <vt:lpstr>DOOH Ads Impact Purchasing Decisions of Over Half of Consumers</vt:lpstr>
      <vt:lpstr>Directional DOOH Ads Drive Consumer Purchases</vt:lpstr>
      <vt:lpstr>Nearly Half Say Contextual OOH Ads Are More Interesting</vt:lpstr>
      <vt:lpstr>DOOH Ad Content Most Likely to Drive Consumer Engagement</vt:lpstr>
      <vt:lpstr>Programmatic: Significantly Expanding DOOH Opportunities</vt:lpstr>
      <vt:lpstr>VOOH Attributes &amp; Competitive Advantages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OOH Ad Spend Performance Facts &amp; Figures</dc:title>
  <dc:creator>Steve Nicklin</dc:creator>
  <cp:lastModifiedBy>Steve Nicklin</cp:lastModifiedBy>
  <cp:revision>13</cp:revision>
  <cp:lastPrinted>2024-08-13T15:05:53Z</cp:lastPrinted>
  <dcterms:created xsi:type="dcterms:W3CDTF">2022-03-21T19:02:37Z</dcterms:created>
  <dcterms:modified xsi:type="dcterms:W3CDTF">2024-10-17T16:57:33Z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0x0101004BD0B955D17822488E3D6493B9383791</vt:lpwstr>
  </property>
  <property fmtid="{D5CDD505-2E9C-101B-9397-08002B2CF9AE}" pid="3" name="MediaServiceImageTags">
    <vt:lpwstr/>
  </property>
</Properties>
</file>