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10"/>
  </p:notesMasterIdLst>
  <p:sldIdLst>
    <p:sldId id="256" r:id="rId3"/>
    <p:sldId id="301" r:id="rId4"/>
    <p:sldId id="295" r:id="rId5"/>
    <p:sldId id="300" r:id="rId6"/>
    <p:sldId id="297" r:id="rId7"/>
    <p:sldId id="298" r:id="rId8"/>
    <p:sldId id="299" r:id="rId9"/>
  </p:sldIdLst>
  <p:sldSz cx="12192000" cy="6858000"/>
  <p:notesSz cx="7315200" cy="96012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" panose="020B0604020202020204" pitchFamily="34" charset="0"/>
      <p:regular r:id="rId15"/>
      <p:bold r:id="rId16"/>
      <p:italic r:id="rId17"/>
      <p:boldItalic r:id="rId18"/>
    </p:embeddedFont>
    <p:embeddedFont>
      <p:font typeface="Libre Franklin" pitchFamily="2" charset="0"/>
      <p:regular r:id="rId19"/>
      <p:bold r:id="rId20"/>
      <p:italic r:id="rId21"/>
      <p:boldItalic r:id="rId22"/>
    </p:embeddedFont>
    <p:embeddedFont>
      <p:font typeface="Libre Franklin Light" pitchFamily="2" charset="0"/>
      <p:regular r:id="rId23"/>
      <p:bold r:id="rId24"/>
      <p:italic r:id="rId25"/>
      <p:boldItalic r:id="rId26"/>
    </p:embeddedFont>
    <p:embeddedFont>
      <p:font typeface="Libre Franklin Medium" pitchFamily="2" charset="0"/>
      <p:regular r:id="rId27"/>
      <p:bold r:id="rId28"/>
      <p:italic r:id="rId29"/>
      <p:boldItalic r:id="rId30"/>
    </p:embeddedFont>
    <p:embeddedFont>
      <p:font typeface="Libre Franklin SemiBold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11">
          <p15:clr>
            <a:srgbClr val="A4A3A4"/>
          </p15:clr>
        </p15:guide>
        <p15:guide id="3" orient="horz" pos="2397">
          <p15:clr>
            <a:srgbClr val="A4A3A4"/>
          </p15:clr>
        </p15:guide>
        <p15:guide id="4" orient="horz" pos="1285">
          <p15:clr>
            <a:srgbClr val="A4A3A4"/>
          </p15:clr>
        </p15:guide>
        <p15:guide id="5" pos="7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3BF"/>
    <a:srgbClr val="647D76"/>
    <a:srgbClr val="00CF9C"/>
    <a:srgbClr val="808BC2"/>
    <a:srgbClr val="004D70"/>
    <a:srgbClr val="A31034"/>
    <a:srgbClr val="0080BA"/>
    <a:srgbClr val="00456F"/>
    <a:srgbClr val="626FB4"/>
    <a:srgbClr val="BAC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58D20-6450-477D-ADD5-D6132EFF0BC9}" v="1" dt="2022-09-28T16:27:47.297"/>
  </p1510:revLst>
</p1510:revInfo>
</file>

<file path=ppt/tableStyles.xml><?xml version="1.0" encoding="utf-8"?>
<a:tblStyleLst xmlns:a="http://schemas.openxmlformats.org/drawingml/2006/main" def="{93E12609-1141-49FF-9AA0-4AD22034E381}">
  <a:tblStyle styleId="{93E12609-1141-49FF-9AA0-4AD22034E381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6319F6B-452F-43B3-BCFD-4999C39344A8}" styleName="Table_1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/>
    <p:restoredTop sz="94669"/>
  </p:normalViewPr>
  <p:slideViewPr>
    <p:cSldViewPr snapToGrid="0">
      <p:cViewPr varScale="1">
        <p:scale>
          <a:sx n="105" d="100"/>
          <a:sy n="105" d="100"/>
        </p:scale>
        <p:origin x="1224" y="78"/>
      </p:cViewPr>
      <p:guideLst>
        <p:guide orient="horz" pos="2165"/>
        <p:guide pos="3811"/>
        <p:guide orient="horz" pos="2397"/>
        <p:guide orient="horz" pos="1285"/>
        <p:guide pos="71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microsoft.com/office/2016/11/relationships/changesInfo" Target="changesInfos/changesInfo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Scanlan" userId="caa02923-1b8c-46dd-9d22-5e0e3d6733e0" providerId="ADAL" clId="{94F58D20-6450-477D-ADD5-D6132EFF0BC9}"/>
    <pc:docChg chg="addSld delSld modSld">
      <pc:chgData name="Kate Scanlan" userId="caa02923-1b8c-46dd-9d22-5e0e3d6733e0" providerId="ADAL" clId="{94F58D20-6450-477D-ADD5-D6132EFF0BC9}" dt="2022-10-03T16:18:45.594" v="47" actId="20577"/>
      <pc:docMkLst>
        <pc:docMk/>
      </pc:docMkLst>
      <pc:sldChg chg="modSp mod">
        <pc:chgData name="Kate Scanlan" userId="caa02923-1b8c-46dd-9d22-5e0e3d6733e0" providerId="ADAL" clId="{94F58D20-6450-477D-ADD5-D6132EFF0BC9}" dt="2022-10-03T16:18:45.594" v="47" actId="20577"/>
        <pc:sldMkLst>
          <pc:docMk/>
          <pc:sldMk cId="0" sldId="256"/>
        </pc:sldMkLst>
        <pc:spChg chg="mod">
          <ac:chgData name="Kate Scanlan" userId="caa02923-1b8c-46dd-9d22-5e0e3d6733e0" providerId="ADAL" clId="{94F58D20-6450-477D-ADD5-D6132EFF0BC9}" dt="2022-10-03T16:18:45.594" v="47" actId="20577"/>
          <ac:spMkLst>
            <pc:docMk/>
            <pc:sldMk cId="0" sldId="256"/>
            <ac:spMk id="94" creationId="{00000000-0000-0000-0000-000000000000}"/>
          </ac:spMkLst>
        </pc:spChg>
        <pc:spChg chg="mod">
          <ac:chgData name="Kate Scanlan" userId="caa02923-1b8c-46dd-9d22-5e0e3d6733e0" providerId="ADAL" clId="{94F58D20-6450-477D-ADD5-D6132EFF0BC9}" dt="2022-09-28T16:29:03.064" v="43" actId="6549"/>
          <ac:spMkLst>
            <pc:docMk/>
            <pc:sldMk cId="0" sldId="256"/>
            <ac:spMk id="100" creationId="{00000000-0000-0000-0000-000000000000}"/>
          </ac:spMkLst>
        </pc:spChg>
      </pc:sldChg>
      <pc:sldChg chg="del">
        <pc:chgData name="Kate Scanlan" userId="caa02923-1b8c-46dd-9d22-5e0e3d6733e0" providerId="ADAL" clId="{94F58D20-6450-477D-ADD5-D6132EFF0BC9}" dt="2022-09-28T16:27:51.982" v="1" actId="47"/>
        <pc:sldMkLst>
          <pc:docMk/>
          <pc:sldMk cId="0" sldId="257"/>
        </pc:sldMkLst>
      </pc:sldChg>
      <pc:sldChg chg="del">
        <pc:chgData name="Kate Scanlan" userId="caa02923-1b8c-46dd-9d22-5e0e3d6733e0" providerId="ADAL" clId="{94F58D20-6450-477D-ADD5-D6132EFF0BC9}" dt="2022-09-28T16:28:31.253" v="5" actId="47"/>
        <pc:sldMkLst>
          <pc:docMk/>
          <pc:sldMk cId="0" sldId="258"/>
        </pc:sldMkLst>
      </pc:sldChg>
      <pc:sldChg chg="del">
        <pc:chgData name="Kate Scanlan" userId="caa02923-1b8c-46dd-9d22-5e0e3d6733e0" providerId="ADAL" clId="{94F58D20-6450-477D-ADD5-D6132EFF0BC9}" dt="2022-09-28T16:28:31.619" v="6" actId="47"/>
        <pc:sldMkLst>
          <pc:docMk/>
          <pc:sldMk cId="0" sldId="259"/>
        </pc:sldMkLst>
      </pc:sldChg>
      <pc:sldChg chg="del">
        <pc:chgData name="Kate Scanlan" userId="caa02923-1b8c-46dd-9d22-5e0e3d6733e0" providerId="ADAL" clId="{94F58D20-6450-477D-ADD5-D6132EFF0BC9}" dt="2022-09-28T16:28:32.052" v="7" actId="47"/>
        <pc:sldMkLst>
          <pc:docMk/>
          <pc:sldMk cId="0" sldId="260"/>
        </pc:sldMkLst>
      </pc:sldChg>
      <pc:sldChg chg="del">
        <pc:chgData name="Kate Scanlan" userId="caa02923-1b8c-46dd-9d22-5e0e3d6733e0" providerId="ADAL" clId="{94F58D20-6450-477D-ADD5-D6132EFF0BC9}" dt="2022-09-28T16:28:32.297" v="8" actId="47"/>
        <pc:sldMkLst>
          <pc:docMk/>
          <pc:sldMk cId="0" sldId="261"/>
        </pc:sldMkLst>
      </pc:sldChg>
      <pc:sldChg chg="del">
        <pc:chgData name="Kate Scanlan" userId="caa02923-1b8c-46dd-9d22-5e0e3d6733e0" providerId="ADAL" clId="{94F58D20-6450-477D-ADD5-D6132EFF0BC9}" dt="2022-09-28T16:28:32.481" v="9" actId="47"/>
        <pc:sldMkLst>
          <pc:docMk/>
          <pc:sldMk cId="0" sldId="262"/>
        </pc:sldMkLst>
      </pc:sldChg>
      <pc:sldChg chg="del">
        <pc:chgData name="Kate Scanlan" userId="caa02923-1b8c-46dd-9d22-5e0e3d6733e0" providerId="ADAL" clId="{94F58D20-6450-477D-ADD5-D6132EFF0BC9}" dt="2022-09-28T16:28:32.692" v="10" actId="47"/>
        <pc:sldMkLst>
          <pc:docMk/>
          <pc:sldMk cId="0" sldId="263"/>
        </pc:sldMkLst>
      </pc:sldChg>
      <pc:sldChg chg="del">
        <pc:chgData name="Kate Scanlan" userId="caa02923-1b8c-46dd-9d22-5e0e3d6733e0" providerId="ADAL" clId="{94F58D20-6450-477D-ADD5-D6132EFF0BC9}" dt="2022-09-28T16:28:32.917" v="11" actId="47"/>
        <pc:sldMkLst>
          <pc:docMk/>
          <pc:sldMk cId="0" sldId="264"/>
        </pc:sldMkLst>
      </pc:sldChg>
      <pc:sldChg chg="del">
        <pc:chgData name="Kate Scanlan" userId="caa02923-1b8c-46dd-9d22-5e0e3d6733e0" providerId="ADAL" clId="{94F58D20-6450-477D-ADD5-D6132EFF0BC9}" dt="2022-09-28T16:28:33.135" v="12" actId="47"/>
        <pc:sldMkLst>
          <pc:docMk/>
          <pc:sldMk cId="0" sldId="265"/>
        </pc:sldMkLst>
      </pc:sldChg>
      <pc:sldChg chg="del">
        <pc:chgData name="Kate Scanlan" userId="caa02923-1b8c-46dd-9d22-5e0e3d6733e0" providerId="ADAL" clId="{94F58D20-6450-477D-ADD5-D6132EFF0BC9}" dt="2022-09-28T16:28:33.330" v="13" actId="47"/>
        <pc:sldMkLst>
          <pc:docMk/>
          <pc:sldMk cId="0" sldId="266"/>
        </pc:sldMkLst>
      </pc:sldChg>
      <pc:sldChg chg="del">
        <pc:chgData name="Kate Scanlan" userId="caa02923-1b8c-46dd-9d22-5e0e3d6733e0" providerId="ADAL" clId="{94F58D20-6450-477D-ADD5-D6132EFF0BC9}" dt="2022-09-28T16:28:33.585" v="14" actId="47"/>
        <pc:sldMkLst>
          <pc:docMk/>
          <pc:sldMk cId="0" sldId="267"/>
        </pc:sldMkLst>
      </pc:sldChg>
      <pc:sldChg chg="del">
        <pc:chgData name="Kate Scanlan" userId="caa02923-1b8c-46dd-9d22-5e0e3d6733e0" providerId="ADAL" clId="{94F58D20-6450-477D-ADD5-D6132EFF0BC9}" dt="2022-09-28T16:28:33.784" v="15" actId="47"/>
        <pc:sldMkLst>
          <pc:docMk/>
          <pc:sldMk cId="0" sldId="268"/>
        </pc:sldMkLst>
      </pc:sldChg>
      <pc:sldChg chg="del">
        <pc:chgData name="Kate Scanlan" userId="caa02923-1b8c-46dd-9d22-5e0e3d6733e0" providerId="ADAL" clId="{94F58D20-6450-477D-ADD5-D6132EFF0BC9}" dt="2022-09-28T16:28:33.970" v="16" actId="47"/>
        <pc:sldMkLst>
          <pc:docMk/>
          <pc:sldMk cId="0" sldId="269"/>
        </pc:sldMkLst>
      </pc:sldChg>
      <pc:sldChg chg="del">
        <pc:chgData name="Kate Scanlan" userId="caa02923-1b8c-46dd-9d22-5e0e3d6733e0" providerId="ADAL" clId="{94F58D20-6450-477D-ADD5-D6132EFF0BC9}" dt="2022-09-28T16:28:34.156" v="17" actId="47"/>
        <pc:sldMkLst>
          <pc:docMk/>
          <pc:sldMk cId="0" sldId="270"/>
        </pc:sldMkLst>
      </pc:sldChg>
      <pc:sldChg chg="del">
        <pc:chgData name="Kate Scanlan" userId="caa02923-1b8c-46dd-9d22-5e0e3d6733e0" providerId="ADAL" clId="{94F58D20-6450-477D-ADD5-D6132EFF0BC9}" dt="2022-09-28T16:28:34.356" v="18" actId="47"/>
        <pc:sldMkLst>
          <pc:docMk/>
          <pc:sldMk cId="0" sldId="271"/>
        </pc:sldMkLst>
      </pc:sldChg>
      <pc:sldChg chg="del">
        <pc:chgData name="Kate Scanlan" userId="caa02923-1b8c-46dd-9d22-5e0e3d6733e0" providerId="ADAL" clId="{94F58D20-6450-477D-ADD5-D6132EFF0BC9}" dt="2022-09-28T16:28:34.544" v="19" actId="47"/>
        <pc:sldMkLst>
          <pc:docMk/>
          <pc:sldMk cId="0" sldId="272"/>
        </pc:sldMkLst>
      </pc:sldChg>
      <pc:sldChg chg="del">
        <pc:chgData name="Kate Scanlan" userId="caa02923-1b8c-46dd-9d22-5e0e3d6733e0" providerId="ADAL" clId="{94F58D20-6450-477D-ADD5-D6132EFF0BC9}" dt="2022-09-28T16:28:34.752" v="20" actId="47"/>
        <pc:sldMkLst>
          <pc:docMk/>
          <pc:sldMk cId="0" sldId="273"/>
        </pc:sldMkLst>
      </pc:sldChg>
      <pc:sldChg chg="del">
        <pc:chgData name="Kate Scanlan" userId="caa02923-1b8c-46dd-9d22-5e0e3d6733e0" providerId="ADAL" clId="{94F58D20-6450-477D-ADD5-D6132EFF0BC9}" dt="2022-09-28T16:28:34.971" v="21" actId="47"/>
        <pc:sldMkLst>
          <pc:docMk/>
          <pc:sldMk cId="0" sldId="274"/>
        </pc:sldMkLst>
      </pc:sldChg>
      <pc:sldChg chg="del">
        <pc:chgData name="Kate Scanlan" userId="caa02923-1b8c-46dd-9d22-5e0e3d6733e0" providerId="ADAL" clId="{94F58D20-6450-477D-ADD5-D6132EFF0BC9}" dt="2022-09-28T16:28:35.237" v="22" actId="47"/>
        <pc:sldMkLst>
          <pc:docMk/>
          <pc:sldMk cId="0" sldId="275"/>
        </pc:sldMkLst>
      </pc:sldChg>
      <pc:sldChg chg="del">
        <pc:chgData name="Kate Scanlan" userId="caa02923-1b8c-46dd-9d22-5e0e3d6733e0" providerId="ADAL" clId="{94F58D20-6450-477D-ADD5-D6132EFF0BC9}" dt="2022-09-28T16:28:35.466" v="23" actId="47"/>
        <pc:sldMkLst>
          <pc:docMk/>
          <pc:sldMk cId="0" sldId="276"/>
        </pc:sldMkLst>
      </pc:sldChg>
      <pc:sldChg chg="del">
        <pc:chgData name="Kate Scanlan" userId="caa02923-1b8c-46dd-9d22-5e0e3d6733e0" providerId="ADAL" clId="{94F58D20-6450-477D-ADD5-D6132EFF0BC9}" dt="2022-09-28T16:28:35.701" v="24" actId="47"/>
        <pc:sldMkLst>
          <pc:docMk/>
          <pc:sldMk cId="0" sldId="277"/>
        </pc:sldMkLst>
      </pc:sldChg>
      <pc:sldChg chg="del">
        <pc:chgData name="Kate Scanlan" userId="caa02923-1b8c-46dd-9d22-5e0e3d6733e0" providerId="ADAL" clId="{94F58D20-6450-477D-ADD5-D6132EFF0BC9}" dt="2022-09-28T16:28:35.940" v="25" actId="47"/>
        <pc:sldMkLst>
          <pc:docMk/>
          <pc:sldMk cId="0" sldId="278"/>
        </pc:sldMkLst>
      </pc:sldChg>
      <pc:sldChg chg="del">
        <pc:chgData name="Kate Scanlan" userId="caa02923-1b8c-46dd-9d22-5e0e3d6733e0" providerId="ADAL" clId="{94F58D20-6450-477D-ADD5-D6132EFF0BC9}" dt="2022-09-28T16:28:36.159" v="26" actId="47"/>
        <pc:sldMkLst>
          <pc:docMk/>
          <pc:sldMk cId="0" sldId="279"/>
        </pc:sldMkLst>
      </pc:sldChg>
      <pc:sldChg chg="del">
        <pc:chgData name="Kate Scanlan" userId="caa02923-1b8c-46dd-9d22-5e0e3d6733e0" providerId="ADAL" clId="{94F58D20-6450-477D-ADD5-D6132EFF0BC9}" dt="2022-09-28T16:28:36.391" v="27" actId="47"/>
        <pc:sldMkLst>
          <pc:docMk/>
          <pc:sldMk cId="0" sldId="280"/>
        </pc:sldMkLst>
      </pc:sldChg>
      <pc:sldChg chg="del">
        <pc:chgData name="Kate Scanlan" userId="caa02923-1b8c-46dd-9d22-5e0e3d6733e0" providerId="ADAL" clId="{94F58D20-6450-477D-ADD5-D6132EFF0BC9}" dt="2022-09-28T16:28:36.664" v="28" actId="47"/>
        <pc:sldMkLst>
          <pc:docMk/>
          <pc:sldMk cId="0" sldId="281"/>
        </pc:sldMkLst>
      </pc:sldChg>
      <pc:sldChg chg="del">
        <pc:chgData name="Kate Scanlan" userId="caa02923-1b8c-46dd-9d22-5e0e3d6733e0" providerId="ADAL" clId="{94F58D20-6450-477D-ADD5-D6132EFF0BC9}" dt="2022-09-28T16:28:36.921" v="29" actId="47"/>
        <pc:sldMkLst>
          <pc:docMk/>
          <pc:sldMk cId="0" sldId="282"/>
        </pc:sldMkLst>
      </pc:sldChg>
      <pc:sldChg chg="del">
        <pc:chgData name="Kate Scanlan" userId="caa02923-1b8c-46dd-9d22-5e0e3d6733e0" providerId="ADAL" clId="{94F58D20-6450-477D-ADD5-D6132EFF0BC9}" dt="2022-09-28T16:28:37.180" v="30" actId="47"/>
        <pc:sldMkLst>
          <pc:docMk/>
          <pc:sldMk cId="0" sldId="283"/>
        </pc:sldMkLst>
      </pc:sldChg>
      <pc:sldChg chg="del">
        <pc:chgData name="Kate Scanlan" userId="caa02923-1b8c-46dd-9d22-5e0e3d6733e0" providerId="ADAL" clId="{94F58D20-6450-477D-ADD5-D6132EFF0BC9}" dt="2022-09-28T16:28:38.946" v="31" actId="47"/>
        <pc:sldMkLst>
          <pc:docMk/>
          <pc:sldMk cId="0" sldId="284"/>
        </pc:sldMkLst>
      </pc:sldChg>
      <pc:sldChg chg="del">
        <pc:chgData name="Kate Scanlan" userId="caa02923-1b8c-46dd-9d22-5e0e3d6733e0" providerId="ADAL" clId="{94F58D20-6450-477D-ADD5-D6132EFF0BC9}" dt="2022-09-28T16:28:39.154" v="32" actId="47"/>
        <pc:sldMkLst>
          <pc:docMk/>
          <pc:sldMk cId="0" sldId="285"/>
        </pc:sldMkLst>
      </pc:sldChg>
      <pc:sldChg chg="del">
        <pc:chgData name="Kate Scanlan" userId="caa02923-1b8c-46dd-9d22-5e0e3d6733e0" providerId="ADAL" clId="{94F58D20-6450-477D-ADD5-D6132EFF0BC9}" dt="2022-09-28T16:28:44.957" v="33" actId="47"/>
        <pc:sldMkLst>
          <pc:docMk/>
          <pc:sldMk cId="0" sldId="286"/>
        </pc:sldMkLst>
      </pc:sldChg>
      <pc:sldChg chg="del">
        <pc:chgData name="Kate Scanlan" userId="caa02923-1b8c-46dd-9d22-5e0e3d6733e0" providerId="ADAL" clId="{94F58D20-6450-477D-ADD5-D6132EFF0BC9}" dt="2022-09-28T16:28:45.274" v="34" actId="47"/>
        <pc:sldMkLst>
          <pc:docMk/>
          <pc:sldMk cId="0" sldId="287"/>
        </pc:sldMkLst>
      </pc:sldChg>
      <pc:sldChg chg="del">
        <pc:chgData name="Kate Scanlan" userId="caa02923-1b8c-46dd-9d22-5e0e3d6733e0" providerId="ADAL" clId="{94F58D20-6450-477D-ADD5-D6132EFF0BC9}" dt="2022-09-28T16:28:45.500" v="35" actId="47"/>
        <pc:sldMkLst>
          <pc:docMk/>
          <pc:sldMk cId="0" sldId="288"/>
        </pc:sldMkLst>
      </pc:sldChg>
      <pc:sldChg chg="del">
        <pc:chgData name="Kate Scanlan" userId="caa02923-1b8c-46dd-9d22-5e0e3d6733e0" providerId="ADAL" clId="{94F58D20-6450-477D-ADD5-D6132EFF0BC9}" dt="2022-09-28T16:28:46.407" v="36" actId="47"/>
        <pc:sldMkLst>
          <pc:docMk/>
          <pc:sldMk cId="0" sldId="289"/>
        </pc:sldMkLst>
      </pc:sldChg>
      <pc:sldChg chg="del">
        <pc:chgData name="Kate Scanlan" userId="caa02923-1b8c-46dd-9d22-5e0e3d6733e0" providerId="ADAL" clId="{94F58D20-6450-477D-ADD5-D6132EFF0BC9}" dt="2022-09-28T16:28:47.135" v="37" actId="47"/>
        <pc:sldMkLst>
          <pc:docMk/>
          <pc:sldMk cId="0" sldId="290"/>
        </pc:sldMkLst>
      </pc:sldChg>
      <pc:sldChg chg="del">
        <pc:chgData name="Kate Scanlan" userId="caa02923-1b8c-46dd-9d22-5e0e3d6733e0" providerId="ADAL" clId="{94F58D20-6450-477D-ADD5-D6132EFF0BC9}" dt="2022-09-28T16:28:48.374" v="38" actId="47"/>
        <pc:sldMkLst>
          <pc:docMk/>
          <pc:sldMk cId="0" sldId="291"/>
        </pc:sldMkLst>
      </pc:sldChg>
      <pc:sldChg chg="del">
        <pc:chgData name="Kate Scanlan" userId="caa02923-1b8c-46dd-9d22-5e0e3d6733e0" providerId="ADAL" clId="{94F58D20-6450-477D-ADD5-D6132EFF0BC9}" dt="2022-09-28T16:28:50.156" v="39" actId="47"/>
        <pc:sldMkLst>
          <pc:docMk/>
          <pc:sldMk cId="0" sldId="292"/>
        </pc:sldMkLst>
      </pc:sldChg>
      <pc:sldChg chg="del">
        <pc:chgData name="Kate Scanlan" userId="caa02923-1b8c-46dd-9d22-5e0e3d6733e0" providerId="ADAL" clId="{94F58D20-6450-477D-ADD5-D6132EFF0BC9}" dt="2022-09-28T16:28:51.418" v="40" actId="47"/>
        <pc:sldMkLst>
          <pc:docMk/>
          <pc:sldMk cId="0" sldId="293"/>
        </pc:sldMkLst>
      </pc:sldChg>
      <pc:sldChg chg="del">
        <pc:chgData name="Kate Scanlan" userId="caa02923-1b8c-46dd-9d22-5e0e3d6733e0" providerId="ADAL" clId="{94F58D20-6450-477D-ADD5-D6132EFF0BC9}" dt="2022-09-28T16:28:52.571" v="41" actId="47"/>
        <pc:sldMkLst>
          <pc:docMk/>
          <pc:sldMk cId="0" sldId="294"/>
        </pc:sldMkLst>
      </pc:sldChg>
      <pc:sldChg chg="modSp mod">
        <pc:chgData name="Kate Scanlan" userId="caa02923-1b8c-46dd-9d22-5e0e3d6733e0" providerId="ADAL" clId="{94F58D20-6450-477D-ADD5-D6132EFF0BC9}" dt="2022-09-28T16:29:16.854" v="45" actId="20577"/>
        <pc:sldMkLst>
          <pc:docMk/>
          <pc:sldMk cId="0" sldId="300"/>
        </pc:sldMkLst>
        <pc:spChg chg="mod">
          <ac:chgData name="Kate Scanlan" userId="caa02923-1b8c-46dd-9d22-5e0e3d6733e0" providerId="ADAL" clId="{94F58D20-6450-477D-ADD5-D6132EFF0BC9}" dt="2022-09-28T16:29:16.854" v="45" actId="20577"/>
          <ac:spMkLst>
            <pc:docMk/>
            <pc:sldMk cId="0" sldId="300"/>
            <ac:spMk id="918" creationId="{00000000-0000-0000-0000-000000000000}"/>
          </ac:spMkLst>
        </pc:spChg>
      </pc:sldChg>
      <pc:sldChg chg="add">
        <pc:chgData name="Kate Scanlan" userId="caa02923-1b8c-46dd-9d22-5e0e3d6733e0" providerId="ADAL" clId="{94F58D20-6450-477D-ADD5-D6132EFF0BC9}" dt="2022-09-28T16:27:47.297" v="0"/>
        <pc:sldMkLst>
          <pc:docMk/>
          <pc:sldMk cId="0" sldId="301"/>
        </pc:sldMkLst>
      </pc:sldChg>
      <pc:sldMasterChg chg="delSldLayout">
        <pc:chgData name="Kate Scanlan" userId="caa02923-1b8c-46dd-9d22-5e0e3d6733e0" providerId="ADAL" clId="{94F58D20-6450-477D-ADD5-D6132EFF0BC9}" dt="2022-09-28T16:28:31.619" v="6" actId="47"/>
        <pc:sldMasterMkLst>
          <pc:docMk/>
          <pc:sldMasterMk cId="0" sldId="2147483664"/>
        </pc:sldMasterMkLst>
        <pc:sldLayoutChg chg="del">
          <pc:chgData name="Kate Scanlan" userId="caa02923-1b8c-46dd-9d22-5e0e3d6733e0" providerId="ADAL" clId="{94F58D20-6450-477D-ADD5-D6132EFF0BC9}" dt="2022-09-28T16:27:51.982" v="1" actId="47"/>
          <pc:sldLayoutMkLst>
            <pc:docMk/>
            <pc:sldMasterMk cId="0" sldId="2147483664"/>
            <pc:sldLayoutMk cId="0" sldId="2147483655"/>
          </pc:sldLayoutMkLst>
        </pc:sldLayoutChg>
        <pc:sldLayoutChg chg="del">
          <pc:chgData name="Kate Scanlan" userId="caa02923-1b8c-46dd-9d22-5e0e3d6733e0" providerId="ADAL" clId="{94F58D20-6450-477D-ADD5-D6132EFF0BC9}" dt="2022-09-28T16:28:31.619" v="6" actId="47"/>
          <pc:sldLayoutMkLst>
            <pc:docMk/>
            <pc:sldMasterMk cId="0" sldId="2147483664"/>
            <pc:sldLayoutMk cId="0" sldId="214748365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6435848231324"/>
          <c:y val="0"/>
          <c:w val="0.83524259663110723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TikTok</c:v>
                </c:pt>
                <c:pt idx="1">
                  <c:v>Instagram</c:v>
                </c:pt>
                <c:pt idx="2">
                  <c:v>Facebook</c:v>
                </c:pt>
                <c:pt idx="3">
                  <c:v>Snapchat</c:v>
                </c:pt>
                <c:pt idx="4">
                  <c:v>Twitter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0.2</c:v>
                </c:pt>
                <c:pt idx="2">
                  <c:v>0.21</c:v>
                </c:pt>
                <c:pt idx="3">
                  <c:v>0.22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5-9B49-8A8C-28F9C87CE6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75-9B49-8A8C-28F9C87CE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TikTok</c:v>
                </c:pt>
                <c:pt idx="1">
                  <c:v>Instagram</c:v>
                </c:pt>
                <c:pt idx="2">
                  <c:v>Facebook</c:v>
                </c:pt>
                <c:pt idx="3">
                  <c:v>Snapchat</c:v>
                </c:pt>
                <c:pt idx="4">
                  <c:v>Twitter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0.17</c:v>
                </c:pt>
                <c:pt idx="1">
                  <c:v>0.19</c:v>
                </c:pt>
                <c:pt idx="2">
                  <c:v>0.16</c:v>
                </c:pt>
                <c:pt idx="3">
                  <c:v>0.19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5-9B49-8A8C-28F9C87CE6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TikTok</c:v>
                </c:pt>
                <c:pt idx="1">
                  <c:v>Instagram</c:v>
                </c:pt>
                <c:pt idx="2">
                  <c:v>Facebook</c:v>
                </c:pt>
                <c:pt idx="3">
                  <c:v>Snapchat</c:v>
                </c:pt>
                <c:pt idx="4">
                  <c:v>Twitter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0.27</c:v>
                </c:pt>
                <c:pt idx="1">
                  <c:v>0.32</c:v>
                </c:pt>
                <c:pt idx="2">
                  <c:v>0.3</c:v>
                </c:pt>
                <c:pt idx="3">
                  <c:v>0.3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75-9B49-8A8C-28F9C87CE6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TikTok</c:v>
                </c:pt>
                <c:pt idx="1">
                  <c:v>Instagram</c:v>
                </c:pt>
                <c:pt idx="2">
                  <c:v>Facebook</c:v>
                </c:pt>
                <c:pt idx="3">
                  <c:v>Snapchat</c:v>
                </c:pt>
                <c:pt idx="4">
                  <c:v>Twitter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0.38</c:v>
                </c:pt>
                <c:pt idx="1">
                  <c:v>0.3</c:v>
                </c:pt>
                <c:pt idx="2">
                  <c:v>0.34</c:v>
                </c:pt>
                <c:pt idx="3">
                  <c:v>0.28999999999999998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75-9B49-8A8C-28F9C87CE6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Awareness (Top 3)</c:v>
                </c:pt>
              </c:strCache>
            </c:strRef>
          </c:tx>
          <c:spPr>
            <a:noFill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175-9B49-8A8C-28F9C87CE6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TikTok</c:v>
                </c:pt>
                <c:pt idx="1">
                  <c:v>Instagram</c:v>
                </c:pt>
                <c:pt idx="2">
                  <c:v>Facebook</c:v>
                </c:pt>
                <c:pt idx="3">
                  <c:v>Snapchat</c:v>
                </c:pt>
                <c:pt idx="4">
                  <c:v>Twitter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0.82000000000000006</c:v>
                </c:pt>
                <c:pt idx="1">
                  <c:v>0.81</c:v>
                </c:pt>
                <c:pt idx="2">
                  <c:v>0.8</c:v>
                </c:pt>
                <c:pt idx="3">
                  <c:v>0.78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75-9B49-8A8C-28F9C87CE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100"/>
        <c:axId val="206359552"/>
        <c:axId val="197649536"/>
      </c:barChart>
      <c:catAx>
        <c:axId val="20635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197649536"/>
        <c:crosses val="autoZero"/>
        <c:auto val="1"/>
        <c:lblAlgn val="ctr"/>
        <c:lblOffset val="100"/>
        <c:noMultiLvlLbl val="0"/>
      </c:catAx>
      <c:valAx>
        <c:axId val="197649536"/>
        <c:scaling>
          <c:orientation val="minMax"/>
          <c:max val="1.2"/>
        </c:scaling>
        <c:delete val="1"/>
        <c:axPos val="l"/>
        <c:numFmt formatCode="0%" sourceLinked="1"/>
        <c:majorTickMark val="out"/>
        <c:minorTickMark val="none"/>
        <c:tickLblPos val="nextTo"/>
        <c:crossAx val="20635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accent4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31152228276570082"/>
          <c:w val="0.15023110443195989"/>
          <c:h val="0.2898341883960145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latin typeface="Helvetica" pitchFamily="2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92123012504709"/>
          <c:y val="0"/>
          <c:w val="0.48807876987495291"/>
          <c:h val="0.993674177294380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Summer 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8073474640414622E-4"/>
                  <c:y val="2.593022074180178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C2-344E-B10D-927094AB6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Libre Franklin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Visited the company website</c:v>
                </c:pt>
                <c:pt idx="1">
                  <c:v>Searched for the company online</c:v>
                </c:pt>
                <c:pt idx="2">
                  <c:v>Read reviews of the company online</c:v>
                </c:pt>
                <c:pt idx="3">
                  <c:v>Asked friends and family if they know about the company</c:v>
                </c:pt>
                <c:pt idx="4">
                  <c:v>Followed the company on social media</c:v>
                </c:pt>
                <c:pt idx="5">
                  <c:v>Downloaded the company's app</c:v>
                </c:pt>
                <c:pt idx="6">
                  <c:v>Shared by word-of-mouth information about the company</c:v>
                </c:pt>
                <c:pt idx="7">
                  <c:v>Contacted the company</c:v>
                </c:pt>
                <c:pt idx="8">
                  <c:v>Reposted the advertisement on my social media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0.47614020000000001</c:v>
                </c:pt>
                <c:pt idx="1">
                  <c:v>0.35617325</c:v>
                </c:pt>
                <c:pt idx="2">
                  <c:v>0.35454388999999997</c:v>
                </c:pt>
                <c:pt idx="3">
                  <c:v>0.34641875999999999</c:v>
                </c:pt>
                <c:pt idx="4">
                  <c:v>0.26737894000000001</c:v>
                </c:pt>
                <c:pt idx="5">
                  <c:v>0.24683696999999999</c:v>
                </c:pt>
                <c:pt idx="6">
                  <c:v>0.24229972999999999</c:v>
                </c:pt>
                <c:pt idx="7">
                  <c:v>0.19719775</c:v>
                </c:pt>
                <c:pt idx="8">
                  <c:v>0.18084363000000001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2-344E-B10D-927094AB6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5"/>
        <c:axId val="204662272"/>
        <c:axId val="197963712"/>
      </c:barChart>
      <c:catAx>
        <c:axId val="204662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Libre Franklin" pitchFamily="2" charset="77"/>
                <a:ea typeface="+mn-ea"/>
                <a:cs typeface="+mn-cs"/>
              </a:defRPr>
            </a:pPr>
            <a:endParaRPr lang="en-US"/>
          </a:p>
        </c:txPr>
        <c:crossAx val="197963712"/>
        <c:crosses val="autoZero"/>
        <c:auto val="1"/>
        <c:lblAlgn val="ctr"/>
        <c:lblOffset val="100"/>
        <c:noMultiLvlLbl val="0"/>
      </c:catAx>
      <c:valAx>
        <c:axId val="19796371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046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 i="0">
          <a:solidFill>
            <a:schemeClr val="tx1"/>
          </a:solidFill>
          <a:latin typeface="Libre Franklin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746721375607089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TikTok</c:v>
                </c:pt>
                <c:pt idx="1">
                  <c:v>Facebook</c:v>
                </c:pt>
                <c:pt idx="2">
                  <c:v>Instagram</c:v>
                </c:pt>
                <c:pt idx="3">
                  <c:v>Snapchat</c:v>
                </c:pt>
                <c:pt idx="4">
                  <c:v>Twitter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0.60287228000000004</c:v>
                </c:pt>
                <c:pt idx="1">
                  <c:v>0.55258344000000004</c:v>
                </c:pt>
                <c:pt idx="2">
                  <c:v>0.50615233000000004</c:v>
                </c:pt>
                <c:pt idx="3">
                  <c:v>0.44928394999999999</c:v>
                </c:pt>
                <c:pt idx="4">
                  <c:v>0.41395372000000002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1-8C4D-82FE-E33A540D6F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21-8C4D-82FE-E33A540D6F1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TikTok</c:v>
                </c:pt>
                <c:pt idx="1">
                  <c:v>Facebook</c:v>
                </c:pt>
                <c:pt idx="2">
                  <c:v>Instagram</c:v>
                </c:pt>
                <c:pt idx="3">
                  <c:v>Snapchat</c:v>
                </c:pt>
                <c:pt idx="4">
                  <c:v>Twitter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0.68874380999999996</c:v>
                </c:pt>
                <c:pt idx="1">
                  <c:v>0.70756722999999999</c:v>
                </c:pt>
                <c:pt idx="2">
                  <c:v>0.68155753000000008</c:v>
                </c:pt>
                <c:pt idx="3">
                  <c:v>0.70025183999999996</c:v>
                </c:pt>
                <c:pt idx="4">
                  <c:v>0.73937102999999993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21-8C4D-82FE-E33A540D6F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TikTok</c:v>
                </c:pt>
                <c:pt idx="1">
                  <c:v>Facebook</c:v>
                </c:pt>
                <c:pt idx="2">
                  <c:v>Instagram</c:v>
                </c:pt>
                <c:pt idx="3">
                  <c:v>Snapchat</c:v>
                </c:pt>
                <c:pt idx="4">
                  <c:v>Twitter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0.53455979999999992</c:v>
                </c:pt>
                <c:pt idx="1">
                  <c:v>0.55624605000000005</c:v>
                </c:pt>
                <c:pt idx="2">
                  <c:v>0.52755591000000002</c:v>
                </c:pt>
                <c:pt idx="3">
                  <c:v>0.48750698999999997</c:v>
                </c:pt>
                <c:pt idx="4">
                  <c:v>0.48102066999999998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21-8C4D-82FE-E33A540D6F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Boomers+*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TikTok</c:v>
                </c:pt>
                <c:pt idx="1">
                  <c:v>Facebook</c:v>
                </c:pt>
                <c:pt idx="2">
                  <c:v>Instagram</c:v>
                </c:pt>
                <c:pt idx="3">
                  <c:v>Snapchat</c:v>
                </c:pt>
                <c:pt idx="4">
                  <c:v>Twitter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0.20493923999999999</c:v>
                </c:pt>
                <c:pt idx="1">
                  <c:v>0.25090924999999997</c:v>
                </c:pt>
                <c:pt idx="2">
                  <c:v>0.21409139999999999</c:v>
                </c:pt>
                <c:pt idx="3">
                  <c:v>0.29071070999999998</c:v>
                </c:pt>
                <c:pt idx="4">
                  <c:v>0.19076410999999999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21-8C4D-82FE-E33A540D6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axId val="206359552"/>
        <c:axId val="197649536"/>
      </c:barChart>
      <c:catAx>
        <c:axId val="20635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7649536"/>
        <c:crosses val="autoZero"/>
        <c:auto val="1"/>
        <c:lblAlgn val="ctr"/>
        <c:lblOffset val="100"/>
        <c:noMultiLvlLbl val="0"/>
      </c:catAx>
      <c:valAx>
        <c:axId val="19764953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0635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349756025720234"/>
          <c:y val="6.9264099111428876E-2"/>
          <c:w val="0.33310814123902871"/>
          <c:h val="0.12507744900410137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latin typeface="Libre Franklin" pitchFamily="2" charset="77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 pitchFamily="2" charset="77"/>
                <a:ea typeface="Libre Franklin" pitchFamily="2" charset="77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 pitchFamily="2" charset="77"/>
                <a:ea typeface="Libre Franklin" pitchFamily="2" charset="77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5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 pitchFamily="2" charset="77"/>
                <a:ea typeface="Libre Franklin" pitchFamily="2" charset="77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b" anchorCtr="0">
            <a:noAutofit/>
          </a:bodyPr>
          <a:lstStyle>
            <a:lvl1pPr>
              <a:defRPr b="0" i="0">
                <a:latin typeface="Libre Franklin" pitchFamily="2" charset="77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300"/>
              </a:pPr>
              <a:t>‹#›</a:t>
            </a:fld>
            <a:endParaRPr lang="en-US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Libre Franklin" pitchFamily="2" charset="77"/>
        <a:ea typeface="Libre Franklin" pitchFamily="2" charset="7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Libre Franklin" pitchFamily="2" charset="77"/>
            </a:endParaRP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Libre Franklin" pitchFamily="2" charset="77"/>
            </a:endParaRPr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Libre Franklin" pitchFamily="2" charset="77"/>
              </a:rPr>
              <a:t>2</a:t>
            </a:fld>
            <a:endParaRPr dirty="0">
              <a:latin typeface="Libre Franklin" pitchFamily="2" charset="7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5df76f6f3d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g15df76f6f3d_0_874:notes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Libre Franklin" pitchFamily="2" charset="77"/>
            </a:endParaRPr>
          </a:p>
        </p:txBody>
      </p:sp>
      <p:sp>
        <p:nvSpPr>
          <p:cNvPr id="902" name="Google Shape;902;g15df76f6f3d_0_874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Libre Franklin" pitchFamily="2" charset="77"/>
              </a:rPr>
              <a:t>3</a:t>
            </a:fld>
            <a:endParaRPr dirty="0">
              <a:latin typeface="Libre Franklin" pitchFamily="2" charset="7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5df76f6f3d_0_885:notes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Libre Franklin" pitchFamily="2" charset="77"/>
            </a:endParaRPr>
          </a:p>
        </p:txBody>
      </p:sp>
      <p:sp>
        <p:nvSpPr>
          <p:cNvPr id="912" name="Google Shape;912;g15df76f6f3d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5df76f6f3d_0_915:notes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Libre Franklin" pitchFamily="2" charset="77"/>
            </a:endParaRPr>
          </a:p>
        </p:txBody>
      </p:sp>
      <p:sp>
        <p:nvSpPr>
          <p:cNvPr id="925" name="Google Shape;925;g15df76f6f3d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5df76f6f3d_0_956:notes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Libre Franklin" pitchFamily="2" charset="77"/>
            </a:endParaRPr>
          </a:p>
        </p:txBody>
      </p:sp>
      <p:sp>
        <p:nvSpPr>
          <p:cNvPr id="949" name="Google Shape;949;g15df76f6f3d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2" name="Google Shape;962;p35:notes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Libre Franklin" pitchFamily="2" charset="77"/>
            </a:endParaRPr>
          </a:p>
        </p:txBody>
      </p:sp>
      <p:sp>
        <p:nvSpPr>
          <p:cNvPr id="963" name="Google Shape;963;p35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00" tIns="49550" rIns="99100" bIns="49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Libre Franklin" pitchFamily="2" charset="77"/>
              </a:rPr>
              <a:t>7</a:t>
            </a:fld>
            <a:endParaRPr dirty="0">
              <a:latin typeface="Libre Franklin" pitchFamily="2" charset="7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41113" y="365760"/>
            <a:ext cx="112166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Libre Franklin SemiBold"/>
              <a:buNone/>
              <a:defRPr sz="2600" b="1" i="0" u="none" strike="noStrike" cap="none">
                <a:solidFill>
                  <a:schemeClr val="dk2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41113" y="1155292"/>
            <a:ext cx="112166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126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26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261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261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0" y="1"/>
            <a:ext cx="12192001" cy="1155292"/>
            <a:chOff x="0" y="1"/>
            <a:chExt cx="12192001" cy="1155292"/>
          </a:xfrm>
        </p:grpSpPr>
        <p:pic>
          <p:nvPicPr>
            <p:cNvPr id="69" name="Google Shape;69;p14"/>
            <p:cNvPicPr preferRelativeResize="0"/>
            <p:nvPr/>
          </p:nvPicPr>
          <p:blipFill rotWithShape="1">
            <a:blip r:embed="rId2">
              <a:alphaModFix amt="15000"/>
            </a:blip>
            <a:srcRect t="-6"/>
            <a:stretch/>
          </p:blipFill>
          <p:spPr>
            <a:xfrm>
              <a:off x="0" y="1"/>
              <a:ext cx="9144000" cy="1155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/>
            <p:cNvPicPr preferRelativeResize="0"/>
            <p:nvPr/>
          </p:nvPicPr>
          <p:blipFill rotWithShape="1">
            <a:blip r:embed="rId3">
              <a:alphaModFix amt="15000"/>
            </a:blip>
            <a:srcRect/>
            <a:stretch/>
          </p:blipFill>
          <p:spPr>
            <a:xfrm>
              <a:off x="9144001" y="1788"/>
              <a:ext cx="3048000" cy="11535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41113" y="365760"/>
            <a:ext cx="112166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Libre Franklin SemiBold"/>
              <a:buNone/>
              <a:defRPr sz="2600" b="1" i="0" u="none" strike="noStrike" cap="none">
                <a:solidFill>
                  <a:schemeClr val="dk2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41113" y="1600200"/>
            <a:ext cx="112166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126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26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261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261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+ Subhead">
  <p:cSld name="Title and Content + Subhead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41113" y="3430528"/>
            <a:ext cx="5608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Franklin Medium"/>
              <a:buNone/>
              <a:defRPr sz="2600" b="1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2457" y="4998298"/>
            <a:ext cx="1284978" cy="821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>
            <a:spLocks noGrp="1"/>
          </p:cNvSpPr>
          <p:nvPr>
            <p:ph type="pic" idx="2"/>
          </p:nvPr>
        </p:nvSpPr>
        <p:spPr>
          <a:xfrm>
            <a:off x="0" y="-7496"/>
            <a:ext cx="12192000" cy="6366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82" name="Google Shape;82;p1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83" name="Google Shape;83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4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0"/>
            <a:ext cx="12192001" cy="6859788"/>
            <a:chOff x="0" y="0"/>
            <a:chExt cx="12192001" cy="6859788"/>
          </a:xfrm>
        </p:grpSpPr>
        <p:pic>
          <p:nvPicPr>
            <p:cNvPr id="14" name="Google Shape;14;p3"/>
            <p:cNvPicPr preferRelativeResize="0"/>
            <p:nvPr/>
          </p:nvPicPr>
          <p:blipFill rotWithShape="1">
            <a:blip r:embed="rId2">
              <a:alphaModFix amt="15000"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3"/>
            <p:cNvPicPr preferRelativeResize="0"/>
            <p:nvPr/>
          </p:nvPicPr>
          <p:blipFill rotWithShape="1">
            <a:blip r:embed="rId3">
              <a:alphaModFix amt="15000"/>
            </a:blip>
            <a:srcRect/>
            <a:stretch/>
          </p:blipFill>
          <p:spPr>
            <a:xfrm>
              <a:off x="9144001" y="1788"/>
              <a:ext cx="304800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3"/>
          <p:cNvSpPr/>
          <p:nvPr/>
        </p:nvSpPr>
        <p:spPr>
          <a:xfrm>
            <a:off x="0" y="4376360"/>
            <a:ext cx="12192000" cy="14996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7757" y="551475"/>
            <a:ext cx="2832008" cy="8378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41113" y="4726057"/>
            <a:ext cx="1121664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SemiBold"/>
              <a:buNone/>
              <a:defRPr sz="2800" b="1" i="0" u="none" strike="noStrike" cap="none">
                <a:solidFill>
                  <a:schemeClr val="l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+ Subhead">
  <p:cSld name="Title and Content + Subhead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2457" y="4998298"/>
            <a:ext cx="1284978" cy="821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41113" y="3177416"/>
            <a:ext cx="1121664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SemiBold"/>
              <a:buNone/>
              <a:defRPr sz="2800" b="1" i="0" u="none" strike="noStrike" cap="none">
                <a:solidFill>
                  <a:schemeClr val="l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 + Subhead">
  <p:cSld name="3_Title and Content + Subhead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5" name="Google Shape;25;p5"/>
          <p:cNvGrpSpPr/>
          <p:nvPr/>
        </p:nvGrpSpPr>
        <p:grpSpPr>
          <a:xfrm>
            <a:off x="8694074" y="3337213"/>
            <a:ext cx="2393283" cy="2482156"/>
            <a:chOff x="4369677" y="1749593"/>
            <a:chExt cx="3465283" cy="3593962"/>
          </a:xfrm>
        </p:grpSpPr>
        <p:pic>
          <p:nvPicPr>
            <p:cNvPr id="26" name="Google Shape;26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279525" y="4154711"/>
              <a:ext cx="1860545" cy="1188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2700000">
              <a:off x="4517526" y="2233293"/>
              <a:ext cx="1860545" cy="1188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6310265" y="2218345"/>
              <a:ext cx="1860545" cy="11888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41113" y="3177416"/>
            <a:ext cx="1121664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SemiBold"/>
              <a:buNone/>
              <a:defRPr sz="2800" b="1" i="0" u="none" strike="noStrike" cap="none">
                <a:solidFill>
                  <a:schemeClr val="l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 + Subhead">
  <p:cSld name="1_Title and Content + Subhead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2" name="Google Shape;32;p6"/>
          <p:cNvGrpSpPr/>
          <p:nvPr/>
        </p:nvGrpSpPr>
        <p:grpSpPr>
          <a:xfrm rot="-5400000">
            <a:off x="8646722" y="3550140"/>
            <a:ext cx="2393283" cy="2482156"/>
            <a:chOff x="4369677" y="1749593"/>
            <a:chExt cx="3465283" cy="3593962"/>
          </a:xfrm>
        </p:grpSpPr>
        <p:pic>
          <p:nvPicPr>
            <p:cNvPr id="33" name="Google Shape;33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279525" y="4154711"/>
              <a:ext cx="1860545" cy="1188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2700000">
              <a:off x="4517526" y="2233293"/>
              <a:ext cx="1860545" cy="1188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6310265" y="2218345"/>
              <a:ext cx="1860545" cy="11888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41113" y="3177416"/>
            <a:ext cx="1121664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SemiBold"/>
              <a:buNone/>
              <a:defRPr sz="2800" b="1" i="0" u="none" strike="noStrike" cap="none">
                <a:solidFill>
                  <a:schemeClr val="l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+ Subhead">
  <p:cSld name="2_Title and Content + Subhea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9" name="Google Shape;39;p7"/>
          <p:cNvGrpSpPr/>
          <p:nvPr/>
        </p:nvGrpSpPr>
        <p:grpSpPr>
          <a:xfrm rot="10800000">
            <a:off x="8787857" y="3429000"/>
            <a:ext cx="2393283" cy="2482156"/>
            <a:chOff x="4369677" y="1749593"/>
            <a:chExt cx="3465283" cy="3593962"/>
          </a:xfrm>
        </p:grpSpPr>
        <p:pic>
          <p:nvPicPr>
            <p:cNvPr id="40" name="Google Shape;40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279525" y="4154711"/>
              <a:ext cx="1860545" cy="1188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2700000">
              <a:off x="4517526" y="2233293"/>
              <a:ext cx="1860545" cy="1188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6310265" y="2218345"/>
              <a:ext cx="1860545" cy="11888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41113" y="3177416"/>
            <a:ext cx="1121664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SemiBold"/>
              <a:buNone/>
              <a:defRPr sz="2800" b="1" i="0" u="none" strike="noStrike" cap="none">
                <a:solidFill>
                  <a:schemeClr val="l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 + Subhead">
  <p:cSld name="4_Title and Content + Subhead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5067299" y="2727297"/>
            <a:ext cx="6210301" cy="33156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10"/>
          <p:cNvSpPr>
            <a:spLocks noGrp="1"/>
          </p:cNvSpPr>
          <p:nvPr>
            <p:ph type="pic" idx="3"/>
          </p:nvPr>
        </p:nvSpPr>
        <p:spPr>
          <a:xfrm>
            <a:off x="7124701" y="0"/>
            <a:ext cx="50673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825047" y="1608700"/>
            <a:ext cx="4314825" cy="66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SemiBold"/>
              <a:buNone/>
              <a:defRPr sz="4000" b="1" i="0" u="none" strike="noStrike" cap="none">
                <a:solidFill>
                  <a:schemeClr val="dk2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221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>
            <a:spLocks noGrp="1"/>
          </p:cNvSpPr>
          <p:nvPr>
            <p:ph type="pic" idx="2"/>
          </p:nvPr>
        </p:nvSpPr>
        <p:spPr>
          <a:xfrm>
            <a:off x="3026661" y="515909"/>
            <a:ext cx="8179221" cy="523597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0" name="Google Shape;60;p12"/>
          <p:cNvSpPr>
            <a:spLocks noGrp="1"/>
          </p:cNvSpPr>
          <p:nvPr>
            <p:ph type="pic" idx="3"/>
          </p:nvPr>
        </p:nvSpPr>
        <p:spPr>
          <a:xfrm>
            <a:off x="5075924" y="4205720"/>
            <a:ext cx="2040346" cy="213637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35569" y="1300391"/>
            <a:ext cx="2426234" cy="66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SemiBold"/>
              <a:buNone/>
              <a:defRPr sz="4000" b="1" i="0" u="none" strike="noStrike" cap="none">
                <a:solidFill>
                  <a:schemeClr val="dk2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899578" y="6476935"/>
            <a:ext cx="77511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Out of Home Advertising Association of America </a:t>
            </a:r>
            <a:endParaRPr sz="1400" b="0" i="0" u="none" strike="noStrike" cap="none" dirty="0">
              <a:solidFill>
                <a:srgbClr val="000000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0203" y="6505895"/>
            <a:ext cx="319375" cy="20407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2" name="Google Shape;92;p18"/>
          <p:cNvSpPr/>
          <p:nvPr/>
        </p:nvSpPr>
        <p:spPr>
          <a:xfrm flipH="1">
            <a:off x="133814" y="156118"/>
            <a:ext cx="12058186" cy="6701882"/>
          </a:xfrm>
          <a:prstGeom prst="round1Rect">
            <a:avLst>
              <a:gd name="adj" fmla="val 6279"/>
            </a:avLst>
          </a:prstGeom>
          <a:solidFill>
            <a:srgbClr val="000000">
              <a:alpha val="49803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880846" y="3227499"/>
            <a:ext cx="6487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OOH Opportunities </a:t>
            </a:r>
            <a:endParaRPr sz="1400" u="none" strike="noStrike" cap="none" dirty="0">
              <a:solidFill>
                <a:srgbClr val="000000"/>
              </a:solidFill>
              <a:latin typeface="Libre Franklin" pitchFamily="2" charset="77"/>
              <a:sym typeface="Arial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914399" y="5482250"/>
            <a:ext cx="2282700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October 4,</a:t>
            </a:r>
            <a:r>
              <a:rPr lang="en-US"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2022</a:t>
            </a:r>
            <a:endParaRPr sz="1400" u="none" strike="noStrike" cap="none" dirty="0">
              <a:solidFill>
                <a:srgbClr val="000000"/>
              </a:solidFill>
              <a:latin typeface="Libre Franklin" pitchFamily="2" charset="77"/>
              <a:sym typeface="Arial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>
            <a:off x="914402" y="5218159"/>
            <a:ext cx="4019106" cy="0"/>
          </a:xfrm>
          <a:prstGeom prst="straightConnector1">
            <a:avLst/>
          </a:prstGeom>
          <a:noFill/>
          <a:ln w="101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974" y="893605"/>
            <a:ext cx="3144280" cy="98586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880846" y="2812990"/>
            <a:ext cx="54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Consumer Insights &amp; Intent Q</a:t>
            </a:r>
            <a:r>
              <a:rPr lang="en-US" sz="2000" b="1" dirty="0">
                <a:solidFill>
                  <a:schemeClr val="l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4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 2022</a:t>
            </a:r>
            <a:endParaRPr sz="1400" u="none" strike="noStrike" cap="none" dirty="0">
              <a:solidFill>
                <a:srgbClr val="000000"/>
              </a:solidFill>
              <a:latin typeface="Libre Franklin" pitchFamily="2" charset="77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 flipH="1">
            <a:off x="7581014" y="5224108"/>
            <a:ext cx="4610986" cy="1633892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9" name="Google Shape;99;p18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6595" y="5675192"/>
            <a:ext cx="3599823" cy="73731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880851" y="4082922"/>
            <a:ext cx="11162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OOH Social Media Engagement</a:t>
            </a:r>
            <a:endParaRPr sz="1600" b="1" dirty="0">
              <a:solidFill>
                <a:schemeClr val="lt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2435" r="17693"/>
          <a:stretch/>
        </p:blipFill>
        <p:spPr>
          <a:xfrm>
            <a:off x="7442012" y="8103"/>
            <a:ext cx="4745288" cy="63420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108" name="Google Shape;108;p19"/>
          <p:cNvSpPr/>
          <p:nvPr/>
        </p:nvSpPr>
        <p:spPr>
          <a:xfrm>
            <a:off x="516702" y="277090"/>
            <a:ext cx="33745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OAAA Q</a:t>
            </a:r>
            <a:r>
              <a:rPr lang="en-US" sz="1100" dirty="0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4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CONSUMER TRENDS FOR OOH</a:t>
            </a:r>
            <a:endParaRPr sz="1400" u="none" strike="noStrike" cap="none" dirty="0">
              <a:solidFill>
                <a:srgbClr val="000000"/>
              </a:solidFill>
              <a:latin typeface="Libre Franklin" pitchFamily="2" charset="77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900947" y="815009"/>
            <a:ext cx="3546300" cy="33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TABLE OF CONTENTS &amp;</a:t>
            </a:r>
            <a:r>
              <a:rPr lang="en-US" sz="12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METHODOLOGY</a:t>
            </a:r>
            <a:endParaRPr sz="1400" u="none" strike="noStrike" cap="none" dirty="0">
              <a:solidFill>
                <a:srgbClr val="000000"/>
              </a:solidFill>
              <a:latin typeface="Libre Franklin" pitchFamily="2" charset="77"/>
              <a:sym typeface="Arial"/>
            </a:endParaRPr>
          </a:p>
        </p:txBody>
      </p:sp>
      <p:grpSp>
        <p:nvGrpSpPr>
          <p:cNvPr id="110" name="Google Shape;110;p19"/>
          <p:cNvGrpSpPr/>
          <p:nvPr/>
        </p:nvGrpSpPr>
        <p:grpSpPr>
          <a:xfrm>
            <a:off x="829919" y="914382"/>
            <a:ext cx="5513486" cy="4915800"/>
            <a:chOff x="-4738679" y="910757"/>
            <a:chExt cx="3836137" cy="3630973"/>
          </a:xfrm>
        </p:grpSpPr>
        <p:sp>
          <p:nvSpPr>
            <p:cNvPr id="111" name="Google Shape;111;p19"/>
            <p:cNvSpPr/>
            <p:nvPr/>
          </p:nvSpPr>
          <p:spPr>
            <a:xfrm>
              <a:off x="-4738679" y="910757"/>
              <a:ext cx="3404298" cy="3630973"/>
            </a:xfrm>
            <a:prstGeom prst="rect">
              <a:avLst/>
            </a:prstGeom>
            <a:solidFill>
              <a:srgbClr val="F0F3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" name="Google Shape;112;p19"/>
            <p:cNvSpPr txBox="1"/>
            <p:nvPr/>
          </p:nvSpPr>
          <p:spPr>
            <a:xfrm>
              <a:off x="-4448824" y="1073241"/>
              <a:ext cx="3546282" cy="332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METHODOLOGY</a:t>
              </a:r>
              <a:endParaRPr sz="1400" u="none" strike="noStrike" cap="none" dirty="0">
                <a:solidFill>
                  <a:srgbClr val="000000"/>
                </a:solidFill>
                <a:latin typeface="Libre Franklin" pitchFamily="2" charset="77"/>
                <a:sym typeface="Arial"/>
              </a:endParaRPr>
            </a:p>
          </p:txBody>
        </p:sp>
        <p:grpSp>
          <p:nvGrpSpPr>
            <p:cNvPr id="113" name="Google Shape;113;p19"/>
            <p:cNvGrpSpPr/>
            <p:nvPr/>
          </p:nvGrpSpPr>
          <p:grpSpPr>
            <a:xfrm>
              <a:off x="-4519278" y="1473040"/>
              <a:ext cx="2484389" cy="567771"/>
              <a:chOff x="-4519278" y="1456106"/>
              <a:chExt cx="2484389" cy="567771"/>
            </a:xfrm>
          </p:grpSpPr>
          <p:sp>
            <p:nvSpPr>
              <p:cNvPr id="114" name="Google Shape;114;p19"/>
              <p:cNvSpPr txBox="1"/>
              <p:nvPr/>
            </p:nvSpPr>
            <p:spPr>
              <a:xfrm>
                <a:off x="-3877789" y="1656672"/>
                <a:ext cx="1842900" cy="312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Libre Franklin SemiBold"/>
                    <a:ea typeface="Libre Franklin SemiBold"/>
                    <a:cs typeface="Libre Franklin SemiBold"/>
                    <a:sym typeface="Libre Franklin SemiBold"/>
                  </a:rPr>
                  <a:t>September 2</a:t>
                </a:r>
                <a:r>
                  <a:rPr lang="en-US" sz="1100" b="1" i="0" u="none" strike="noStrike" cap="none" dirty="0">
                    <a:solidFill>
                      <a:schemeClr val="dk1"/>
                    </a:solidFill>
                    <a:latin typeface="Libre Franklin SemiBold"/>
                    <a:ea typeface="Libre Franklin SemiBold"/>
                    <a:cs typeface="Libre Franklin SemiBold"/>
                    <a:sym typeface="Libre Franklin SemiBold"/>
                  </a:rPr>
                  <a:t> – </a:t>
                </a:r>
                <a:r>
                  <a:rPr lang="en-US" sz="1100" b="1" dirty="0">
                    <a:solidFill>
                      <a:schemeClr val="dk1"/>
                    </a:solidFill>
                    <a:latin typeface="Libre Franklin SemiBold"/>
                    <a:ea typeface="Libre Franklin SemiBold"/>
                    <a:cs typeface="Libre Franklin SemiBold"/>
                    <a:sym typeface="Libre Franklin SemiBold"/>
                  </a:rPr>
                  <a:t>6</a:t>
                </a:r>
                <a:r>
                  <a:rPr lang="en-US" sz="1100" b="1" i="0" u="none" strike="noStrike" cap="none" dirty="0">
                    <a:solidFill>
                      <a:schemeClr val="dk1"/>
                    </a:solidFill>
                    <a:latin typeface="Libre Franklin SemiBold"/>
                    <a:ea typeface="Libre Franklin SemiBold"/>
                    <a:cs typeface="Libre Franklin SemiBold"/>
                    <a:sym typeface="Libre Franklin SemiBold"/>
                  </a:rPr>
                  <a:t>, 2022</a:t>
                </a:r>
                <a:endParaRPr sz="1400" u="none" strike="noStrike" cap="none" dirty="0">
                  <a:solidFill>
                    <a:srgbClr val="000000"/>
                  </a:solidFill>
                  <a:latin typeface="Libre Franklin" pitchFamily="2" charset="77"/>
                  <a:sym typeface="Arial"/>
                </a:endParaRPr>
              </a:p>
            </p:txBody>
          </p:sp>
          <p:sp>
            <p:nvSpPr>
              <p:cNvPr id="115" name="Google Shape;115;p19"/>
              <p:cNvSpPr txBox="1"/>
              <p:nvPr/>
            </p:nvSpPr>
            <p:spPr>
              <a:xfrm>
                <a:off x="-3877789" y="1492301"/>
                <a:ext cx="525705" cy="252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 dirty="0">
                    <a:solidFill>
                      <a:schemeClr val="dk2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Dates</a:t>
                </a:r>
                <a:endParaRPr sz="1400" u="none" strike="noStrike" cap="none" dirty="0">
                  <a:solidFill>
                    <a:srgbClr val="000000"/>
                  </a:solidFill>
                  <a:latin typeface="Libre Franklin" pitchFamily="2" charset="77"/>
                  <a:sym typeface="Arial"/>
                </a:endParaRPr>
              </a:p>
            </p:txBody>
          </p:sp>
          <p:pic>
            <p:nvPicPr>
              <p:cNvPr id="116" name="Google Shape;116;p19" descr="Monthly calendar outlin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519278" y="1456106"/>
                <a:ext cx="567771" cy="5677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7" name="Google Shape;117;p19"/>
            <p:cNvGrpSpPr/>
            <p:nvPr/>
          </p:nvGrpSpPr>
          <p:grpSpPr>
            <a:xfrm>
              <a:off x="-4493471" y="2142209"/>
              <a:ext cx="2458672" cy="516155"/>
              <a:chOff x="-4493471" y="2158494"/>
              <a:chExt cx="2458672" cy="516155"/>
            </a:xfrm>
          </p:grpSpPr>
          <p:grpSp>
            <p:nvGrpSpPr>
              <p:cNvPr id="118" name="Google Shape;118;p19"/>
              <p:cNvGrpSpPr/>
              <p:nvPr/>
            </p:nvGrpSpPr>
            <p:grpSpPr>
              <a:xfrm>
                <a:off x="-3877789" y="2159184"/>
                <a:ext cx="1842990" cy="476724"/>
                <a:chOff x="-3877789" y="1492301"/>
                <a:chExt cx="1842990" cy="476724"/>
              </a:xfrm>
            </p:grpSpPr>
            <p:sp>
              <p:nvSpPr>
                <p:cNvPr id="119" name="Google Shape;119;p19"/>
                <p:cNvSpPr txBox="1"/>
                <p:nvPr/>
              </p:nvSpPr>
              <p:spPr>
                <a:xfrm>
                  <a:off x="-3877789" y="1656672"/>
                  <a:ext cx="1842990" cy="3123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45700" rIns="0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sz="1100" b="1" i="0" u="none" strike="noStrike" cap="none" dirty="0">
                      <a:solidFill>
                        <a:schemeClr val="dk1"/>
                      </a:solidFill>
                      <a:latin typeface="Libre Franklin SemiBold"/>
                      <a:ea typeface="Libre Franklin SemiBold"/>
                      <a:cs typeface="Libre Franklin SemiBold"/>
                      <a:sym typeface="Libre Franklin SemiBold"/>
                    </a:rPr>
                    <a:t>10 minutes</a:t>
                  </a:r>
                  <a:endParaRPr sz="1400" u="none" strike="noStrike" cap="none" dirty="0">
                    <a:solidFill>
                      <a:srgbClr val="000000"/>
                    </a:solidFill>
                    <a:latin typeface="Libre Franklin" pitchFamily="2" charset="77"/>
                    <a:sym typeface="Arial"/>
                  </a:endParaRPr>
                </a:p>
              </p:txBody>
            </p:sp>
            <p:sp>
              <p:nvSpPr>
                <p:cNvPr id="120" name="Google Shape;120;p19"/>
                <p:cNvSpPr txBox="1"/>
                <p:nvPr/>
              </p:nvSpPr>
              <p:spPr>
                <a:xfrm>
                  <a:off x="-3877789" y="1492301"/>
                  <a:ext cx="967909" cy="25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45700" rIns="0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1" i="0" u="none" strike="noStrike" cap="none" dirty="0">
                      <a:solidFill>
                        <a:schemeClr val="dk2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rPr>
                    <a:t>Survey Length</a:t>
                  </a:r>
                  <a:endParaRPr sz="1400" u="none" strike="noStrike" cap="none" dirty="0">
                    <a:solidFill>
                      <a:srgbClr val="000000"/>
                    </a:solidFill>
                    <a:latin typeface="Libre Franklin" pitchFamily="2" charset="77"/>
                    <a:sym typeface="Arial"/>
                  </a:endParaRPr>
                </a:p>
              </p:txBody>
            </p:sp>
          </p:grpSp>
          <p:pic>
            <p:nvPicPr>
              <p:cNvPr id="121" name="Google Shape;121;p19" descr="Hourglass 30% outlin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4493471" y="2158494"/>
                <a:ext cx="516155" cy="5161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19"/>
            <p:cNvGrpSpPr/>
            <p:nvPr/>
          </p:nvGrpSpPr>
          <p:grpSpPr>
            <a:xfrm>
              <a:off x="-4493471" y="2759762"/>
              <a:ext cx="2458672" cy="516155"/>
              <a:chOff x="-4493471" y="2838936"/>
              <a:chExt cx="2458672" cy="516155"/>
            </a:xfrm>
          </p:grpSpPr>
          <p:grpSp>
            <p:nvGrpSpPr>
              <p:cNvPr id="123" name="Google Shape;123;p19"/>
              <p:cNvGrpSpPr/>
              <p:nvPr/>
            </p:nvGrpSpPr>
            <p:grpSpPr>
              <a:xfrm>
                <a:off x="-3877789" y="2865124"/>
                <a:ext cx="1842990" cy="476724"/>
                <a:chOff x="-3877789" y="1492301"/>
                <a:chExt cx="1842990" cy="476724"/>
              </a:xfrm>
            </p:grpSpPr>
            <p:sp>
              <p:nvSpPr>
                <p:cNvPr id="124" name="Google Shape;124;p19"/>
                <p:cNvSpPr txBox="1"/>
                <p:nvPr/>
              </p:nvSpPr>
              <p:spPr>
                <a:xfrm>
                  <a:off x="-3877789" y="1656672"/>
                  <a:ext cx="1842990" cy="3123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45700" rIns="0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sz="1100" b="1" i="0" u="none" strike="noStrike" cap="none" dirty="0">
                      <a:solidFill>
                        <a:schemeClr val="dk1"/>
                      </a:solidFill>
                      <a:latin typeface="Libre Franklin SemiBold"/>
                      <a:ea typeface="Libre Franklin SemiBold"/>
                      <a:cs typeface="Libre Franklin SemiBold"/>
                      <a:sym typeface="Libre Franklin SemiBold"/>
                    </a:rPr>
                    <a:t>Online</a:t>
                  </a:r>
                  <a:endParaRPr sz="1400" u="none" strike="noStrike" cap="none" dirty="0">
                    <a:solidFill>
                      <a:srgbClr val="000000"/>
                    </a:solidFill>
                    <a:latin typeface="Libre Franklin" pitchFamily="2" charset="77"/>
                    <a:sym typeface="Arial"/>
                  </a:endParaRPr>
                </a:p>
              </p:txBody>
            </p:sp>
            <p:sp>
              <p:nvSpPr>
                <p:cNvPr id="125" name="Google Shape;125;p19"/>
                <p:cNvSpPr txBox="1"/>
                <p:nvPr/>
              </p:nvSpPr>
              <p:spPr>
                <a:xfrm>
                  <a:off x="-3877789" y="1492301"/>
                  <a:ext cx="967909" cy="25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45700" rIns="0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1" i="0" u="none" strike="noStrike" cap="none" dirty="0">
                      <a:solidFill>
                        <a:schemeClr val="dk2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rPr>
                    <a:t>Method</a:t>
                  </a:r>
                  <a:endParaRPr sz="1400" u="none" strike="noStrike" cap="none" dirty="0">
                    <a:solidFill>
                      <a:srgbClr val="000000"/>
                    </a:solidFill>
                    <a:latin typeface="Libre Franklin" pitchFamily="2" charset="77"/>
                    <a:sym typeface="Arial"/>
                  </a:endParaRPr>
                </a:p>
              </p:txBody>
            </p:sp>
          </p:grpSp>
          <p:pic>
            <p:nvPicPr>
              <p:cNvPr id="126" name="Google Shape;126;p19" descr="Cursor outlin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4493471" y="2838936"/>
                <a:ext cx="516155" cy="5161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19"/>
            <p:cNvGrpSpPr/>
            <p:nvPr/>
          </p:nvGrpSpPr>
          <p:grpSpPr>
            <a:xfrm>
              <a:off x="-4470011" y="3377316"/>
              <a:ext cx="2435122" cy="701432"/>
              <a:chOff x="-4470011" y="3530364"/>
              <a:chExt cx="2435122" cy="701432"/>
            </a:xfrm>
          </p:grpSpPr>
          <p:grpSp>
            <p:nvGrpSpPr>
              <p:cNvPr id="128" name="Google Shape;128;p19"/>
              <p:cNvGrpSpPr/>
              <p:nvPr/>
            </p:nvGrpSpPr>
            <p:grpSpPr>
              <a:xfrm>
                <a:off x="-3877789" y="3535012"/>
                <a:ext cx="1842900" cy="696784"/>
                <a:chOff x="-3877789" y="1492301"/>
                <a:chExt cx="1842900" cy="696784"/>
              </a:xfrm>
            </p:grpSpPr>
            <p:sp>
              <p:nvSpPr>
                <p:cNvPr id="129" name="Google Shape;129;p19"/>
                <p:cNvSpPr txBox="1"/>
                <p:nvPr/>
              </p:nvSpPr>
              <p:spPr>
                <a:xfrm>
                  <a:off x="-3877789" y="1656672"/>
                  <a:ext cx="1842900" cy="532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45700" rIns="0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sz="1100" b="1" dirty="0">
                      <a:solidFill>
                        <a:schemeClr val="dk1"/>
                      </a:solidFill>
                      <a:latin typeface="Libre Franklin SemiBold"/>
                      <a:ea typeface="Libre Franklin SemiBold"/>
                      <a:cs typeface="Libre Franklin SemiBold"/>
                      <a:sym typeface="Libre Franklin SemiBold"/>
                    </a:rPr>
                    <a:t>1,000 General Public, Adults 18+</a:t>
                  </a:r>
                  <a:endParaRPr sz="1400" u="none" strike="noStrike" cap="none" dirty="0">
                    <a:solidFill>
                      <a:srgbClr val="000000"/>
                    </a:solidFill>
                    <a:latin typeface="Libre Franklin" pitchFamily="2" charset="77"/>
                    <a:sym typeface="Arial"/>
                  </a:endParaRPr>
                </a:p>
              </p:txBody>
            </p:sp>
            <p:sp>
              <p:nvSpPr>
                <p:cNvPr id="130" name="Google Shape;130;p19"/>
                <p:cNvSpPr txBox="1"/>
                <p:nvPr/>
              </p:nvSpPr>
              <p:spPr>
                <a:xfrm>
                  <a:off x="-3877789" y="1492301"/>
                  <a:ext cx="967909" cy="25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45700" rIns="0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n-US" sz="800" b="1" i="0" u="none" strike="noStrike" cap="none" dirty="0">
                      <a:solidFill>
                        <a:schemeClr val="dk2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rPr>
                    <a:t>Audience</a:t>
                  </a:r>
                  <a:endParaRPr sz="1400" u="none" strike="noStrike" cap="none" dirty="0">
                    <a:solidFill>
                      <a:srgbClr val="000000"/>
                    </a:solidFill>
                    <a:latin typeface="Libre Franklin" pitchFamily="2" charset="77"/>
                    <a:sym typeface="Arial"/>
                  </a:endParaRPr>
                </a:p>
              </p:txBody>
            </p:sp>
          </p:grpSp>
          <p:pic>
            <p:nvPicPr>
              <p:cNvPr id="131" name="Google Shape;131;p19" descr="Group of people outline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4470011" y="3530364"/>
                <a:ext cx="469233" cy="4692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2" name="Google Shape;132;p19"/>
            <p:cNvSpPr txBox="1"/>
            <p:nvPr/>
          </p:nvSpPr>
          <p:spPr>
            <a:xfrm>
              <a:off x="-4461271" y="4086205"/>
              <a:ext cx="29610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is weighted to reflect the U.S. general public across age, gender, race/ethnicity, region, income, household size, and employment.</a:t>
              </a:r>
              <a:endParaRPr sz="7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3" name="Google Shape;133;p19"/>
          <p:cNvGrpSpPr/>
          <p:nvPr/>
        </p:nvGrpSpPr>
        <p:grpSpPr>
          <a:xfrm>
            <a:off x="10143460" y="0"/>
            <a:ext cx="2048538" cy="574158"/>
            <a:chOff x="10143460" y="0"/>
            <a:chExt cx="2048538" cy="574158"/>
          </a:xfrm>
        </p:grpSpPr>
        <p:sp>
          <p:nvSpPr>
            <p:cNvPr id="134" name="Google Shape;134;p19"/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 dirty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135" name="Google Shape;135;p19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19"/>
          <p:cNvSpPr txBox="1"/>
          <p:nvPr/>
        </p:nvSpPr>
        <p:spPr>
          <a:xfrm>
            <a:off x="416448" y="5948972"/>
            <a:ext cx="587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Libre Franklin"/>
              <a:buNone/>
            </a:pPr>
            <a:r>
              <a:rPr lang="en-US" sz="900" dirty="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“OOH Consumer Insights and Opportunities Q4 2022” was sponsored by The Foundation for Outdoor Advertising Research and Education (FOARE), a 501 (c) (3) not for profit, charitable organization</a:t>
            </a:r>
            <a:endParaRPr sz="900" dirty="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290550" y="568625"/>
            <a:ext cx="49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ibre Franklin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57"/>
          <p:cNvPicPr preferRelativeResize="0"/>
          <p:nvPr/>
        </p:nvPicPr>
        <p:blipFill rotWithShape="1">
          <a:blip r:embed="rId3">
            <a:alphaModFix/>
          </a:blip>
          <a:srcRect t="1960" b="1950"/>
          <a:stretch/>
        </p:blipFill>
        <p:spPr>
          <a:xfrm>
            <a:off x="3892607" y="-1"/>
            <a:ext cx="8974961" cy="5751887"/>
          </a:xfrm>
          <a:custGeom>
            <a:avLst/>
            <a:gdLst/>
            <a:ahLst/>
            <a:cxnLst/>
            <a:rect l="l" t="t" r="r" b="b"/>
            <a:pathLst>
              <a:path w="8629770" h="5751887" extrusionOk="0">
                <a:moveTo>
                  <a:pt x="0" y="0"/>
                </a:moveTo>
                <a:lnTo>
                  <a:pt x="8629770" y="0"/>
                </a:lnTo>
                <a:lnTo>
                  <a:pt x="8629770" y="5751887"/>
                </a:lnTo>
                <a:lnTo>
                  <a:pt x="958667" y="5751887"/>
                </a:lnTo>
                <a:cubicBezTo>
                  <a:pt x="429210" y="5751887"/>
                  <a:pt x="0" y="5322677"/>
                  <a:pt x="0" y="479322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</p:pic>
      <p:sp>
        <p:nvSpPr>
          <p:cNvPr id="905" name="Google Shape;905;p57"/>
          <p:cNvSpPr txBox="1">
            <a:spLocks noGrp="1"/>
          </p:cNvSpPr>
          <p:nvPr>
            <p:ph type="title"/>
          </p:nvPr>
        </p:nvSpPr>
        <p:spPr>
          <a:xfrm>
            <a:off x="400100" y="2264226"/>
            <a:ext cx="3932700" cy="20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OOH </a:t>
            </a:r>
            <a:br>
              <a:rPr lang="en-US" sz="3200" dirty="0"/>
            </a:br>
            <a:r>
              <a:rPr lang="en-US" sz="3200" dirty="0"/>
              <a:t>Social Media Engagement</a:t>
            </a:r>
            <a:endParaRPr sz="3200" dirty="0"/>
          </a:p>
        </p:txBody>
      </p:sp>
      <p:sp>
        <p:nvSpPr>
          <p:cNvPr id="906" name="Google Shape;906;p57"/>
          <p:cNvSpPr txBox="1">
            <a:spLocks noGrp="1"/>
          </p:cNvSpPr>
          <p:nvPr>
            <p:ph type="sldNum" idx="12"/>
          </p:nvPr>
        </p:nvSpPr>
        <p:spPr>
          <a:xfrm>
            <a:off x="11591115" y="6488903"/>
            <a:ext cx="4179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grpSp>
        <p:nvGrpSpPr>
          <p:cNvPr id="907" name="Google Shape;907;p57"/>
          <p:cNvGrpSpPr/>
          <p:nvPr/>
        </p:nvGrpSpPr>
        <p:grpSpPr>
          <a:xfrm>
            <a:off x="10143598" y="-42"/>
            <a:ext cx="2048400" cy="574200"/>
            <a:chOff x="10143598" y="-42"/>
            <a:chExt cx="2048400" cy="574200"/>
          </a:xfrm>
        </p:grpSpPr>
        <p:sp>
          <p:nvSpPr>
            <p:cNvPr id="908" name="Google Shape;908;p57"/>
            <p:cNvSpPr/>
            <p:nvPr/>
          </p:nvSpPr>
          <p:spPr>
            <a:xfrm rot="10800000">
              <a:off x="10143598" y="-42"/>
              <a:ext cx="2048400" cy="574200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 dirty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909" name="Google Shape;909;p57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58"/>
          <p:cNvGrpSpPr/>
          <p:nvPr/>
        </p:nvGrpSpPr>
        <p:grpSpPr>
          <a:xfrm>
            <a:off x="10155790" y="-42"/>
            <a:ext cx="2048400" cy="574200"/>
            <a:chOff x="10143598" y="-42"/>
            <a:chExt cx="2048400" cy="574200"/>
          </a:xfrm>
        </p:grpSpPr>
        <p:sp>
          <p:nvSpPr>
            <p:cNvPr id="915" name="Google Shape;915;p58"/>
            <p:cNvSpPr/>
            <p:nvPr/>
          </p:nvSpPr>
          <p:spPr>
            <a:xfrm rot="10800000">
              <a:off x="10143598" y="-42"/>
              <a:ext cx="2048400" cy="574200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 dirty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916" name="Google Shape;916;p58" descr="A picture containing tex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7" name="Google Shape;917;p58"/>
          <p:cNvSpPr txBox="1">
            <a:spLocks noGrp="1"/>
          </p:cNvSpPr>
          <p:nvPr>
            <p:ph type="title"/>
          </p:nvPr>
        </p:nvSpPr>
        <p:spPr>
          <a:xfrm>
            <a:off x="441125" y="581125"/>
            <a:ext cx="106002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Social Media Users Frequently Notice OOH Ads Being Posted on Platforms</a:t>
            </a:r>
            <a:endParaRPr sz="2200" dirty="0"/>
          </a:p>
        </p:txBody>
      </p:sp>
      <p:sp>
        <p:nvSpPr>
          <p:cNvPr id="918" name="Google Shape;918;p58"/>
          <p:cNvSpPr txBox="1"/>
          <p:nvPr/>
        </p:nvSpPr>
        <p:spPr>
          <a:xfrm>
            <a:off x="453299" y="265500"/>
            <a:ext cx="38094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OAAA Q4 CONSUMER TRENDS FOR OOH</a:t>
            </a: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 SemiBold"/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919" name="Google Shape;919;p58"/>
          <p:cNvSpPr txBox="1"/>
          <p:nvPr/>
        </p:nvSpPr>
        <p:spPr>
          <a:xfrm>
            <a:off x="232006" y="5625221"/>
            <a:ext cx="9250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u="none" strike="noStrike" cap="none" dirty="0">
              <a:solidFill>
                <a:srgbClr val="939598"/>
              </a:solidFill>
              <a:latin typeface="Libre Franklin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 dirty="0">
                <a:solidFill>
                  <a:srgbClr val="939598"/>
                </a:solidFill>
                <a:latin typeface="Libre Franklin" pitchFamily="2" charset="77"/>
                <a:sym typeface="Arial"/>
              </a:rPr>
              <a:t>BASE: SOCIAL MEDIA USERS (N=BASES VARY)</a:t>
            </a:r>
            <a:endParaRPr dirty="0">
              <a:latin typeface="Libre Franklin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939598"/>
                </a:solidFill>
                <a:latin typeface="Libre Franklin" pitchFamily="2" charset="77"/>
                <a:sym typeface="Arial"/>
              </a:rPr>
              <a:t>Q29: How often do you see out-of-home advertisements reposted on the following social media platforms?   </a:t>
            </a:r>
            <a:br>
              <a:rPr lang="en-US" sz="800" dirty="0">
                <a:solidFill>
                  <a:srgbClr val="939598"/>
                </a:solidFill>
                <a:latin typeface="Libre Franklin" pitchFamily="2" charset="77"/>
                <a:sym typeface="Arial"/>
              </a:rPr>
            </a:br>
            <a:r>
              <a:rPr lang="en-US" sz="800" dirty="0">
                <a:solidFill>
                  <a:srgbClr val="939598"/>
                </a:solidFill>
                <a:latin typeface="Libre Franklin" pitchFamily="2" charset="77"/>
                <a:sym typeface="Arial"/>
              </a:rPr>
              <a:t>By out-of-home, we mean messages on or in billboards, buses, bus stops, subways, airports, outdoor video screens, posters, and other signage.</a:t>
            </a:r>
            <a:endParaRPr dirty="0">
              <a:latin typeface="Libre Franklin" pitchFamily="2" charset="77"/>
            </a:endParaRPr>
          </a:p>
        </p:txBody>
      </p:sp>
      <p:sp>
        <p:nvSpPr>
          <p:cNvPr id="920" name="Google Shape;920;p58"/>
          <p:cNvSpPr txBox="1"/>
          <p:nvPr/>
        </p:nvSpPr>
        <p:spPr>
          <a:xfrm>
            <a:off x="9491241" y="497518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Libre Franklin" pitchFamily="2" charset="77"/>
              <a:sym typeface="Arial"/>
            </a:endParaRPr>
          </a:p>
        </p:txBody>
      </p:sp>
      <p:sp>
        <p:nvSpPr>
          <p:cNvPr id="922" name="Google Shape;922;p58"/>
          <p:cNvSpPr txBox="1"/>
          <p:nvPr/>
        </p:nvSpPr>
        <p:spPr>
          <a:xfrm>
            <a:off x="1150675" y="1130850"/>
            <a:ext cx="951294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Libre Franklin" pitchFamily="2" charset="77"/>
                <a:sym typeface="Arial"/>
              </a:rPr>
              <a:t>How often do you see out of home advertisements reposted on the following social media platforms?  </a:t>
            </a:r>
            <a:endParaRPr dirty="0">
              <a:latin typeface="Libre Franklin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Libre Franklin" pitchFamily="2" charset="77"/>
                <a:sym typeface="Arial"/>
              </a:rPr>
              <a:t>Among users of each social media platform</a:t>
            </a:r>
            <a:endParaRPr dirty="0">
              <a:latin typeface="Libre Franklin" pitchFamily="2" charset="77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733128-AB0F-5162-1B19-2DF3A4C8DF36}"/>
              </a:ext>
            </a:extLst>
          </p:cNvPr>
          <p:cNvGraphicFramePr/>
          <p:nvPr/>
        </p:nvGraphicFramePr>
        <p:xfrm>
          <a:off x="464474" y="1787307"/>
          <a:ext cx="11305495" cy="359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59"/>
          <p:cNvGrpSpPr/>
          <p:nvPr/>
        </p:nvGrpSpPr>
        <p:grpSpPr>
          <a:xfrm>
            <a:off x="10155790" y="-42"/>
            <a:ext cx="2048400" cy="574200"/>
            <a:chOff x="10143598" y="-42"/>
            <a:chExt cx="2048400" cy="574200"/>
          </a:xfrm>
        </p:grpSpPr>
        <p:sp>
          <p:nvSpPr>
            <p:cNvPr id="928" name="Google Shape;928;p59"/>
            <p:cNvSpPr/>
            <p:nvPr/>
          </p:nvSpPr>
          <p:spPr>
            <a:xfrm rot="10800000">
              <a:off x="10143598" y="-42"/>
              <a:ext cx="2048400" cy="574200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 dirty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929" name="Google Shape;929;p59" descr="A picture containing tex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0" name="Google Shape;930;p59"/>
          <p:cNvSpPr txBox="1">
            <a:spLocks noGrp="1"/>
          </p:cNvSpPr>
          <p:nvPr>
            <p:ph type="title"/>
          </p:nvPr>
        </p:nvSpPr>
        <p:spPr>
          <a:xfrm>
            <a:off x="441125" y="581125"/>
            <a:ext cx="106002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Half of Users Engaged With Ads by Visiting the Company’s Website</a:t>
            </a:r>
            <a:endParaRPr sz="2200" dirty="0"/>
          </a:p>
        </p:txBody>
      </p:sp>
      <p:sp>
        <p:nvSpPr>
          <p:cNvPr id="931" name="Google Shape;931;p59"/>
          <p:cNvSpPr txBox="1"/>
          <p:nvPr/>
        </p:nvSpPr>
        <p:spPr>
          <a:xfrm>
            <a:off x="453299" y="265500"/>
            <a:ext cx="38094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OAAA Q4 CONSUMER TRENDS FOR OOH</a:t>
            </a: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 SemiBold"/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932" name="Google Shape;932;p59"/>
          <p:cNvSpPr txBox="1"/>
          <p:nvPr/>
        </p:nvSpPr>
        <p:spPr>
          <a:xfrm>
            <a:off x="9491241" y="497518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Libre Franklin" pitchFamily="2" charset="77"/>
              <a:sym typeface="Arial"/>
            </a:endParaRPr>
          </a:p>
        </p:txBody>
      </p:sp>
      <p:sp>
        <p:nvSpPr>
          <p:cNvPr id="933" name="Google Shape;933;p59"/>
          <p:cNvSpPr txBox="1"/>
          <p:nvPr/>
        </p:nvSpPr>
        <p:spPr>
          <a:xfrm>
            <a:off x="545460" y="1177841"/>
            <a:ext cx="1120541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Libre Franklin" pitchFamily="2" charset="77"/>
                <a:sym typeface="Arial"/>
              </a:rPr>
              <a:t>Have you done any of the following after recently seeing those out of home advertisements posted on social media?</a:t>
            </a:r>
            <a:endParaRPr dirty="0">
              <a:latin typeface="Libre Franklin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Libre Franklin" pitchFamily="2" charset="77"/>
                <a:sym typeface="Arial"/>
              </a:rPr>
              <a:t>Among users who have engaged with OOH ads</a:t>
            </a:r>
            <a:endParaRPr dirty="0">
              <a:latin typeface="Libre Franklin" pitchFamily="2" charset="77"/>
            </a:endParaRPr>
          </a:p>
        </p:txBody>
      </p:sp>
      <p:sp>
        <p:nvSpPr>
          <p:cNvPr id="934" name="Google Shape;934;p59"/>
          <p:cNvSpPr txBox="1"/>
          <p:nvPr/>
        </p:nvSpPr>
        <p:spPr>
          <a:xfrm>
            <a:off x="9491241" y="512758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Libre Franklin" pitchFamily="2" charset="77"/>
              <a:sym typeface="Arial"/>
            </a:endParaRPr>
          </a:p>
        </p:txBody>
      </p:sp>
      <p:sp>
        <p:nvSpPr>
          <p:cNvPr id="935" name="Google Shape;935;p59"/>
          <p:cNvSpPr txBox="1"/>
          <p:nvPr/>
        </p:nvSpPr>
        <p:spPr>
          <a:xfrm>
            <a:off x="177446" y="5729128"/>
            <a:ext cx="1201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u="sng" dirty="0">
              <a:solidFill>
                <a:srgbClr val="939598"/>
              </a:solidFill>
              <a:latin typeface="Libre Franklin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 dirty="0">
                <a:solidFill>
                  <a:srgbClr val="939598"/>
                </a:solidFill>
                <a:latin typeface="Libre Franklin" pitchFamily="2" charset="77"/>
                <a:sym typeface="Arial"/>
              </a:rPr>
              <a:t>BASE:  SOCIAL MEDIA USERS WHO ENGAGED WITH OOH ADS (N=562)</a:t>
            </a:r>
            <a:endParaRPr dirty="0">
              <a:latin typeface="Libre Franklin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939598"/>
                </a:solidFill>
                <a:latin typeface="Libre Franklin" pitchFamily="2" charset="77"/>
                <a:sym typeface="Arial"/>
              </a:rPr>
              <a:t>Q30. Have you done any of the following after recently seeing those out of home advertisements posted on social media?</a:t>
            </a:r>
            <a:endParaRPr dirty="0">
              <a:latin typeface="Libre Franklin" pitchFamily="2" charset="77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27FFEB6-9D18-D4EF-BB5D-F8D042C6E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114551"/>
              </p:ext>
            </p:extLst>
          </p:nvPr>
        </p:nvGraphicFramePr>
        <p:xfrm>
          <a:off x="420456" y="1892044"/>
          <a:ext cx="10774017" cy="401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304D41-ACBF-6922-5042-BC1F04C280EF}"/>
              </a:ext>
            </a:extLst>
          </p:cNvPr>
          <p:cNvSpPr txBox="1"/>
          <p:nvPr/>
        </p:nvSpPr>
        <p:spPr>
          <a:xfrm>
            <a:off x="9321352" y="2378281"/>
            <a:ext cx="2280303" cy="95410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  <a:latin typeface="Libre Franklin" pitchFamily="2" charset="77"/>
              </a:rPr>
              <a:t>75%</a:t>
            </a:r>
          </a:p>
          <a:p>
            <a:pPr algn="ctr"/>
            <a:r>
              <a:rPr lang="en-US" sz="1200" dirty="0">
                <a:latin typeface="Libre Franklin" pitchFamily="2" charset="77"/>
              </a:rPr>
              <a:t>of social media users that recall seeing an OOH ad engaged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E090BE-5ADE-94E5-06B3-79A4831EB951}"/>
              </a:ext>
            </a:extLst>
          </p:cNvPr>
          <p:cNvGrpSpPr/>
          <p:nvPr/>
        </p:nvGrpSpPr>
        <p:grpSpPr>
          <a:xfrm>
            <a:off x="7721950" y="3706507"/>
            <a:ext cx="2187172" cy="261610"/>
            <a:chOff x="9738317" y="3081860"/>
            <a:chExt cx="2187172" cy="26161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F225D19-D24E-107B-DE25-2AA495CC1A3E}"/>
                </a:ext>
              </a:extLst>
            </p:cNvPr>
            <p:cNvCxnSpPr/>
            <p:nvPr/>
          </p:nvCxnSpPr>
          <p:spPr>
            <a:xfrm>
              <a:off x="9738317" y="3241964"/>
              <a:ext cx="4136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A8814C-6345-E7D1-CD32-6B590121ECD8}"/>
                </a:ext>
              </a:extLst>
            </p:cNvPr>
            <p:cNvSpPr txBox="1"/>
            <p:nvPr/>
          </p:nvSpPr>
          <p:spPr>
            <a:xfrm>
              <a:off x="10151918" y="3081860"/>
              <a:ext cx="1773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4"/>
                  </a:solidFill>
                  <a:latin typeface="Libre Franklin" pitchFamily="2" charset="77"/>
                </a:rPr>
                <a:t>33% </a:t>
              </a:r>
              <a:r>
                <a:rPr lang="en-US" sz="1100" dirty="0">
                  <a:latin typeface="Libre Franklin" pitchFamily="2" charset="77"/>
                </a:rPr>
                <a:t>Gen Z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B5BC47-4FD3-2612-4FCF-0CE2B7490EFA}"/>
              </a:ext>
            </a:extLst>
          </p:cNvPr>
          <p:cNvGrpSpPr/>
          <p:nvPr/>
        </p:nvGrpSpPr>
        <p:grpSpPr>
          <a:xfrm>
            <a:off x="7592996" y="4608472"/>
            <a:ext cx="2187172" cy="261610"/>
            <a:chOff x="9738317" y="3081860"/>
            <a:chExt cx="2187172" cy="26161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56D4346-2E13-E7F0-C515-C6A8E23986E6}"/>
                </a:ext>
              </a:extLst>
            </p:cNvPr>
            <p:cNvCxnSpPr/>
            <p:nvPr/>
          </p:nvCxnSpPr>
          <p:spPr>
            <a:xfrm>
              <a:off x="9738317" y="3241964"/>
              <a:ext cx="4136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75B4A3-E773-C396-7A64-F090A81707B9}"/>
                </a:ext>
              </a:extLst>
            </p:cNvPr>
            <p:cNvSpPr txBox="1"/>
            <p:nvPr/>
          </p:nvSpPr>
          <p:spPr>
            <a:xfrm>
              <a:off x="10151918" y="3081860"/>
              <a:ext cx="1773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4"/>
                  </a:solidFill>
                  <a:latin typeface="Libre Franklin" pitchFamily="2" charset="77"/>
                </a:rPr>
                <a:t>33% </a:t>
              </a:r>
              <a:r>
                <a:rPr lang="en-US" sz="1100" dirty="0">
                  <a:latin typeface="Libre Franklin" pitchFamily="2" charset="77"/>
                </a:rPr>
                <a:t>Millennial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5DAA77-179E-4217-17EA-2DF9CC6F528E}"/>
              </a:ext>
            </a:extLst>
          </p:cNvPr>
          <p:cNvGrpSpPr/>
          <p:nvPr/>
        </p:nvGrpSpPr>
        <p:grpSpPr>
          <a:xfrm>
            <a:off x="7335680" y="5482198"/>
            <a:ext cx="2187172" cy="261610"/>
            <a:chOff x="9738317" y="3081860"/>
            <a:chExt cx="2187172" cy="26161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58CBF3A-E7F1-F680-7DC1-CE727424987A}"/>
                </a:ext>
              </a:extLst>
            </p:cNvPr>
            <p:cNvCxnSpPr/>
            <p:nvPr/>
          </p:nvCxnSpPr>
          <p:spPr>
            <a:xfrm>
              <a:off x="9738317" y="3241964"/>
              <a:ext cx="4136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C5DF63-A5CF-49A7-47F1-6EFCFA584263}"/>
                </a:ext>
              </a:extLst>
            </p:cNvPr>
            <p:cNvSpPr txBox="1"/>
            <p:nvPr/>
          </p:nvSpPr>
          <p:spPr>
            <a:xfrm>
              <a:off x="10151918" y="3081860"/>
              <a:ext cx="1773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4"/>
                  </a:solidFill>
                  <a:latin typeface="Libre Franklin" pitchFamily="2" charset="77"/>
                </a:rPr>
                <a:t>24% </a:t>
              </a:r>
              <a:r>
                <a:rPr lang="en-US" sz="1100" dirty="0">
                  <a:latin typeface="Libre Franklin" pitchFamily="2" charset="77"/>
                </a:rPr>
                <a:t>Millennial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1" name="Google Shape;951;p60"/>
          <p:cNvGrpSpPr/>
          <p:nvPr/>
        </p:nvGrpSpPr>
        <p:grpSpPr>
          <a:xfrm>
            <a:off x="10155790" y="-42"/>
            <a:ext cx="2048400" cy="574200"/>
            <a:chOff x="10143598" y="-42"/>
            <a:chExt cx="2048400" cy="574200"/>
          </a:xfrm>
        </p:grpSpPr>
        <p:sp>
          <p:nvSpPr>
            <p:cNvPr id="952" name="Google Shape;952;p60"/>
            <p:cNvSpPr/>
            <p:nvPr/>
          </p:nvSpPr>
          <p:spPr>
            <a:xfrm rot="10800000">
              <a:off x="10143598" y="-42"/>
              <a:ext cx="2048400" cy="574200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 dirty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953" name="Google Shape;953;p60" descr="A picture containing tex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4" name="Google Shape;954;p60"/>
          <p:cNvSpPr txBox="1">
            <a:spLocks noGrp="1"/>
          </p:cNvSpPr>
          <p:nvPr>
            <p:ph type="title"/>
          </p:nvPr>
        </p:nvSpPr>
        <p:spPr>
          <a:xfrm>
            <a:off x="441125" y="581125"/>
            <a:ext cx="106002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Millennials on All Platforms are Highly Likely to Repost OOH Ads</a:t>
            </a:r>
            <a:endParaRPr sz="2200" dirty="0"/>
          </a:p>
        </p:txBody>
      </p:sp>
      <p:sp>
        <p:nvSpPr>
          <p:cNvPr id="955" name="Google Shape;955;p60"/>
          <p:cNvSpPr txBox="1"/>
          <p:nvPr/>
        </p:nvSpPr>
        <p:spPr>
          <a:xfrm>
            <a:off x="453299" y="265500"/>
            <a:ext cx="38094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OAAA Q4 CONSUMER TRENDS FOR OOH</a:t>
            </a: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 SemiBold"/>
              <a:buNone/>
            </a:pPr>
            <a:endParaRPr sz="1200" b="1" dirty="0">
              <a:solidFill>
                <a:schemeClr val="dk1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956" name="Google Shape;956;p60"/>
          <p:cNvSpPr txBox="1"/>
          <p:nvPr/>
        </p:nvSpPr>
        <p:spPr>
          <a:xfrm>
            <a:off x="232006" y="5695471"/>
            <a:ext cx="925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u="none" strike="noStrike" cap="none" dirty="0">
              <a:solidFill>
                <a:srgbClr val="939598"/>
              </a:solidFill>
              <a:latin typeface="Libre Franklin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 dirty="0">
                <a:solidFill>
                  <a:srgbClr val="939598"/>
                </a:solidFill>
                <a:latin typeface="Libre Franklin" pitchFamily="2" charset="77"/>
                <a:sym typeface="Arial"/>
              </a:rPr>
              <a:t>BASE: SOCIAL MEDIA USERS (N=BASES VARY)</a:t>
            </a:r>
            <a:endParaRPr dirty="0">
              <a:latin typeface="Libre Franklin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939598"/>
                </a:solidFill>
                <a:latin typeface="Libre Franklin" pitchFamily="2" charset="77"/>
                <a:sym typeface="Arial"/>
              </a:rPr>
              <a:t>Q31: How likely are you to post or re-share out of home advertisements on the following social media platforms?</a:t>
            </a:r>
            <a:endParaRPr dirty="0">
              <a:latin typeface="Libre Franklin" pitchFamily="2" charset="77"/>
            </a:endParaRPr>
          </a:p>
        </p:txBody>
      </p:sp>
      <p:sp>
        <p:nvSpPr>
          <p:cNvPr id="957" name="Google Shape;957;p60"/>
          <p:cNvSpPr txBox="1"/>
          <p:nvPr/>
        </p:nvSpPr>
        <p:spPr>
          <a:xfrm>
            <a:off x="1150675" y="1145157"/>
            <a:ext cx="940059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Libre Franklin" pitchFamily="2" charset="77"/>
                <a:sym typeface="Arial"/>
              </a:rPr>
              <a:t>How likely are you to post or re-share out of home advertisements on the following social media platforms?</a:t>
            </a:r>
            <a:endParaRPr dirty="0">
              <a:latin typeface="Libre Franklin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Libre Franklin" pitchFamily="2" charset="77"/>
                <a:sym typeface="Arial"/>
              </a:rPr>
              <a:t>% Likely, among users of each social media platform</a:t>
            </a:r>
            <a:endParaRPr dirty="0">
              <a:latin typeface="Libre Franklin" pitchFamily="2" charset="77"/>
            </a:endParaRPr>
          </a:p>
        </p:txBody>
      </p:sp>
      <p:sp>
        <p:nvSpPr>
          <p:cNvPr id="959" name="Google Shape;959;p60"/>
          <p:cNvSpPr txBox="1"/>
          <p:nvPr/>
        </p:nvSpPr>
        <p:spPr>
          <a:xfrm>
            <a:off x="6989064" y="5910915"/>
            <a:ext cx="4633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0000"/>
                </a:solidFill>
                <a:latin typeface="Libre Franklin" pitchFamily="2" charset="77"/>
                <a:sym typeface="Arial"/>
              </a:rPr>
              <a:t>*Note: Base sizes for Boomers+ is n= &lt;100 for all platforms except Facebook</a:t>
            </a:r>
            <a:endParaRPr dirty="0">
              <a:latin typeface="Libre Franklin" pitchFamily="2" charset="77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99680B6-54CB-2044-10E3-6CDFE49C2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993820"/>
              </p:ext>
            </p:extLst>
          </p:nvPr>
        </p:nvGraphicFramePr>
        <p:xfrm>
          <a:off x="443252" y="1406036"/>
          <a:ext cx="11305495" cy="435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61"/>
          <p:cNvSpPr txBox="1"/>
          <p:nvPr/>
        </p:nvSpPr>
        <p:spPr>
          <a:xfrm>
            <a:off x="797668" y="6057796"/>
            <a:ext cx="93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“OOH Consumer Insights and Opportunities Q4 2022” was sponsored by The Foundation for Outdoor Advertising Research and Education (FOARE),</a:t>
            </a:r>
            <a:br>
              <a:rPr lang="en-US" sz="1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1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 501 (c) (3) not for profit, charitable organization. </a:t>
            </a:r>
            <a:endParaRPr sz="1000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66" name="Google Shape;966;p61"/>
          <p:cNvSpPr/>
          <p:nvPr/>
        </p:nvSpPr>
        <p:spPr>
          <a:xfrm>
            <a:off x="8848165" y="4788925"/>
            <a:ext cx="3343835" cy="12084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67" name="Google Shape;967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5314" y="3151661"/>
            <a:ext cx="3969018" cy="310619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61"/>
          <p:cNvSpPr/>
          <p:nvPr/>
        </p:nvSpPr>
        <p:spPr>
          <a:xfrm rot="10800000" flipH="1">
            <a:off x="0" y="0"/>
            <a:ext cx="4610986" cy="1747156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69" name="Google Shape;969;p61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581" y="504921"/>
            <a:ext cx="3599823" cy="737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OAAA-22">
      <a:dk1>
        <a:srgbClr val="60625E"/>
      </a:dk1>
      <a:lt1>
        <a:srgbClr val="FFFFFF"/>
      </a:lt1>
      <a:dk2>
        <a:srgbClr val="DC281E"/>
      </a:dk2>
      <a:lt2>
        <a:srgbClr val="FFFFFF"/>
      </a:lt2>
      <a:accent1>
        <a:srgbClr val="BAC7C3"/>
      </a:accent1>
      <a:accent2>
        <a:srgbClr val="00476F"/>
      </a:accent2>
      <a:accent3>
        <a:srgbClr val="0081BA"/>
      </a:accent3>
      <a:accent4>
        <a:srgbClr val="00A0DE"/>
      </a:accent4>
      <a:accent5>
        <a:srgbClr val="6673B6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AAA-22">
      <a:dk1>
        <a:srgbClr val="60625E"/>
      </a:dk1>
      <a:lt1>
        <a:srgbClr val="FFFFFF"/>
      </a:lt1>
      <a:dk2>
        <a:srgbClr val="DC281E"/>
      </a:dk2>
      <a:lt2>
        <a:srgbClr val="FFFFFF"/>
      </a:lt2>
      <a:accent1>
        <a:srgbClr val="BAC7C3"/>
      </a:accent1>
      <a:accent2>
        <a:srgbClr val="00476F"/>
      </a:accent2>
      <a:accent3>
        <a:srgbClr val="0081BA"/>
      </a:accent3>
      <a:accent4>
        <a:srgbClr val="00A0DE"/>
      </a:accent4>
      <a:accent5>
        <a:srgbClr val="6673B6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470</Words>
  <Application>Microsoft Office PowerPoint</Application>
  <PresentationFormat>Widescreen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Libre Franklin</vt:lpstr>
      <vt:lpstr>Libre Franklin SemiBold</vt:lpstr>
      <vt:lpstr>Arial</vt:lpstr>
      <vt:lpstr>Helvetica</vt:lpstr>
      <vt:lpstr>Libre Franklin Medium</vt:lpstr>
      <vt:lpstr>Calibri</vt:lpstr>
      <vt:lpstr>Libre Franklin Light</vt:lpstr>
      <vt:lpstr>1_Blank</vt:lpstr>
      <vt:lpstr>Blank</vt:lpstr>
      <vt:lpstr>PowerPoint Presentation</vt:lpstr>
      <vt:lpstr>PowerPoint Presentation</vt:lpstr>
      <vt:lpstr>OOH  Social Media Engagement</vt:lpstr>
      <vt:lpstr>Social Media Users Frequently Notice OOH Ads Being Posted on Platforms</vt:lpstr>
      <vt:lpstr>Half of Users Engaged With Ads by Visiting the Company’s Website</vt:lpstr>
      <vt:lpstr>Millennials on All Platforms are Highly Likely to Repost OOH Ads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Kate Scanlan</cp:lastModifiedBy>
  <cp:revision>20</cp:revision>
  <dcterms:modified xsi:type="dcterms:W3CDTF">2022-10-03T16:18:48Z</dcterms:modified>
</cp:coreProperties>
</file>